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9" r:id="rId2"/>
    <p:sldId id="309" r:id="rId3"/>
    <p:sldId id="304" r:id="rId4"/>
    <p:sldId id="305" r:id="rId5"/>
    <p:sldId id="306" r:id="rId6"/>
    <p:sldId id="303" r:id="rId7"/>
    <p:sldId id="258" r:id="rId8"/>
    <p:sldId id="267" r:id="rId9"/>
    <p:sldId id="299" r:id="rId10"/>
    <p:sldId id="315" r:id="rId11"/>
    <p:sldId id="301" r:id="rId12"/>
    <p:sldId id="307" r:id="rId13"/>
    <p:sldId id="308" r:id="rId14"/>
    <p:sldId id="276" r:id="rId15"/>
    <p:sldId id="285" r:id="rId16"/>
    <p:sldId id="272" r:id="rId17"/>
    <p:sldId id="313" r:id="rId18"/>
    <p:sldId id="278" r:id="rId19"/>
    <p:sldId id="296" r:id="rId20"/>
    <p:sldId id="310" r:id="rId21"/>
    <p:sldId id="311" r:id="rId22"/>
    <p:sldId id="295" r:id="rId23"/>
    <p:sldId id="280" r:id="rId24"/>
    <p:sldId id="282" r:id="rId25"/>
    <p:sldId id="283" r:id="rId26"/>
    <p:sldId id="298" r:id="rId27"/>
    <p:sldId id="284" r:id="rId28"/>
    <p:sldId id="316" r:id="rId29"/>
    <p:sldId id="268" r:id="rId30"/>
    <p:sldId id="277" r:id="rId31"/>
    <p:sldId id="270" r:id="rId32"/>
    <p:sldId id="279" r:id="rId33"/>
    <p:sldId id="281" r:id="rId34"/>
    <p:sldId id="271" r:id="rId35"/>
    <p:sldId id="274" r:id="rId36"/>
    <p:sldId id="273" r:id="rId37"/>
    <p:sldId id="275" r:id="rId38"/>
    <p:sldId id="286" r:id="rId39"/>
    <p:sldId id="287" r:id="rId40"/>
    <p:sldId id="288" r:id="rId41"/>
    <p:sldId id="256" r:id="rId42"/>
    <p:sldId id="290" r:id="rId43"/>
    <p:sldId id="289" r:id="rId44"/>
    <p:sldId id="293" r:id="rId45"/>
    <p:sldId id="291" r:id="rId46"/>
    <p:sldId id="317" r:id="rId47"/>
    <p:sldId id="292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1AB"/>
    <a:srgbClr val="BE12AA"/>
    <a:srgbClr val="7E2A74"/>
    <a:srgbClr val="F91C0B"/>
    <a:srgbClr val="2A9A55"/>
    <a:srgbClr val="EA22D2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4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9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8633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46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38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53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6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7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8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8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7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5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26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8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DE112-A2EC-4998-B158-9B61D254299D}" type="datetimeFigureOut">
              <a:rPr lang="en-US" smtClean="0"/>
              <a:t>7/18/2020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A1A180D-2223-4A6B-BDF7-E53AE0C94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5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4" y="0"/>
            <a:ext cx="12217400" cy="2120900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Bamini" pitchFamily="2" charset="0"/>
              </a:rPr>
              <a:t>e</a:t>
            </a:r>
            <a:r>
              <a:rPr lang="en-US" sz="5400" b="1" dirty="0" err="1" smtClean="0">
                <a:solidFill>
                  <a:srgbClr val="002060"/>
                </a:solidFill>
                <a:latin typeface="Bamini" pitchFamily="2" charset="0"/>
              </a:rPr>
              <a:t>hisa</a:t>
            </a:r>
            <a:r>
              <a:rPr lang="en-US" sz="54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Bamini" pitchFamily="2" charset="0"/>
              </a:rPr>
              <a:t>Mrpupah;fNs</a:t>
            </a:r>
            <a:r>
              <a:rPr lang="en-US" sz="5400" b="1" dirty="0" smtClean="0">
                <a:solidFill>
                  <a:srgbClr val="002060"/>
                </a:solidFill>
                <a:latin typeface="Bamini" pitchFamily="2" charset="0"/>
              </a:rPr>
              <a:t>… </a:t>
            </a:r>
            <a:br>
              <a:rPr lang="en-US" sz="5400" b="1" dirty="0" smtClean="0">
                <a:solidFill>
                  <a:srgbClr val="002060"/>
                </a:solidFill>
                <a:latin typeface="Bamini" pitchFamily="2" charset="0"/>
              </a:rPr>
            </a:br>
            <a:r>
              <a:rPr lang="en-US" sz="5400" b="1" dirty="0" err="1" smtClean="0">
                <a:solidFill>
                  <a:srgbClr val="002060"/>
                </a:solidFill>
                <a:latin typeface="Bamini" pitchFamily="2" charset="0"/>
              </a:rPr>
              <a:t>ePq;fSk</a:t>
            </a:r>
            <a:r>
              <a:rPr lang="en-US" sz="5400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5400" b="1" dirty="0" err="1" smtClean="0">
                <a:solidFill>
                  <a:srgbClr val="002060"/>
                </a:solidFill>
                <a:latin typeface="Bamini" pitchFamily="2" charset="0"/>
              </a:rPr>
              <a:t>rpw;gpfs;jhd</a:t>
            </a:r>
            <a:r>
              <a:rPr lang="en-US" sz="5400" b="1" dirty="0" smtClean="0">
                <a:solidFill>
                  <a:srgbClr val="002060"/>
                </a:solidFill>
                <a:latin typeface="Bamini" pitchFamily="2" charset="0"/>
              </a:rPr>
              <a:t>;!!</a:t>
            </a:r>
            <a:endParaRPr lang="en-US" sz="5400" b="1" dirty="0">
              <a:solidFill>
                <a:srgbClr val="00206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68500"/>
            <a:ext cx="12213167" cy="56769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</a:t>
            </a:r>
          </a:p>
          <a:p>
            <a:pPr marL="0" indent="0">
              <a:buNone/>
            </a:pPr>
            <a:endParaRPr lang="en-US" dirty="0">
              <a:latin typeface="Bamini" pitchFamily="2" charset="0"/>
            </a:endParaRPr>
          </a:p>
          <a:p>
            <a:pPr marL="0" indent="0">
              <a:buNone/>
            </a:pPr>
            <a:endParaRPr lang="en-US" dirty="0" smtClean="0">
              <a:latin typeface="Bamini" pitchFamily="2" charset="0"/>
            </a:endParaRPr>
          </a:p>
          <a:p>
            <a:pPr marL="0" indent="0">
              <a:buNone/>
            </a:pPr>
            <a:r>
              <a:rPr lang="en-US" sz="2400" dirty="0">
                <a:latin typeface="Bamini" pitchFamily="2" charset="0"/>
              </a:rPr>
              <a:t> </a:t>
            </a:r>
            <a:r>
              <a:rPr lang="en-US" sz="2400" dirty="0" smtClean="0">
                <a:latin typeface="Bamini" pitchFamily="2" charset="0"/>
              </a:rPr>
              <a:t>                         </a:t>
            </a:r>
            <a:r>
              <a:rPr lang="en-US" sz="3000" b="1" dirty="0" err="1" smtClean="0">
                <a:solidFill>
                  <a:srgbClr val="FF0000"/>
                </a:solidFill>
                <a:latin typeface="Bamini" pitchFamily="2" charset="0"/>
              </a:rPr>
              <a:t>Kidth</a:t>
            </a:r>
            <a:r>
              <a:rPr lang="en-US" sz="3000" b="1" dirty="0" smtClean="0">
                <a:solidFill>
                  <a:srgbClr val="FF0000"/>
                </a:solidFill>
                <a:latin typeface="Bamini" pitchFamily="2" charset="0"/>
              </a:rPr>
              <a:t>;.</a:t>
            </a:r>
            <a:r>
              <a:rPr lang="en-US" sz="3000" b="1" dirty="0" err="1" smtClean="0">
                <a:solidFill>
                  <a:srgbClr val="FF0000"/>
                </a:solidFill>
                <a:latin typeface="Bamini" pitchFamily="2" charset="0"/>
              </a:rPr>
              <a:t>j.rptrf;jp</a:t>
            </a:r>
            <a:r>
              <a:rPr lang="en-US" sz="3000" b="1" dirty="0" smtClean="0">
                <a:solidFill>
                  <a:srgbClr val="FF0000"/>
                </a:solidFill>
                <a:latin typeface="Bamini" pitchFamily="2" charset="0"/>
              </a:rPr>
              <a:t> uh[</a:t>
            </a:r>
            <a:r>
              <a:rPr lang="en-US" sz="3000" b="1" dirty="0" err="1" smtClean="0">
                <a:solidFill>
                  <a:srgbClr val="FF0000"/>
                </a:solidFill>
                <a:latin typeface="Bamini" pitchFamily="2" charset="0"/>
              </a:rPr>
              <a:t>k;khs</a:t>
            </a:r>
            <a:r>
              <a:rPr lang="en-US" sz="2600" b="1" dirty="0" smtClean="0">
                <a:solidFill>
                  <a:srgbClr val="CC0066"/>
                </a:solidFill>
                <a:latin typeface="Bamini" pitchFamily="2" charset="0"/>
              </a:rPr>
              <a:t>;</a:t>
            </a:r>
            <a:r>
              <a:rPr lang="en-US" sz="2600" b="1" dirty="0" smtClean="0">
                <a:solidFill>
                  <a:srgbClr val="CC0066"/>
                </a:solidFill>
              </a:rPr>
              <a:t>    </a:t>
            </a:r>
          </a:p>
          <a:p>
            <a:pPr marL="0" indent="0">
              <a:buNone/>
            </a:pPr>
            <a:r>
              <a:rPr lang="en-US" sz="2600" b="1" dirty="0" smtClean="0">
                <a:solidFill>
                  <a:srgbClr val="0070C0"/>
                </a:solidFill>
              </a:rPr>
              <a:t>                                                     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cjtpg;Nguhrphpah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                         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fy;tp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cstpay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Jiw</a:t>
            </a:r>
            <a:endParaRPr lang="en-US" sz="2600" b="1" dirty="0" smtClean="0">
              <a:solidFill>
                <a:srgbClr val="00206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                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jkpo;ehL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Mrphpah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fy;tpapay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gy;fiyf;fofk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                         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fhug;ghf;fk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;</a:t>
            </a:r>
            <a:r>
              <a:rPr lang="en-US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  </a:t>
            </a:r>
            <a:r>
              <a:rPr lang="en-US" sz="2600" b="1" dirty="0" err="1" smtClean="0">
                <a:solidFill>
                  <a:srgbClr val="002060"/>
                </a:solidFill>
                <a:latin typeface="Bamini" pitchFamily="2" charset="0"/>
              </a:rPr>
              <a:t>nrd;id</a:t>
            </a: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 – 97.</a:t>
            </a:r>
          </a:p>
          <a:p>
            <a:pPr marL="0" indent="0">
              <a:buNone/>
            </a:pPr>
            <a:r>
              <a:rPr lang="en-US" sz="2600" b="1" dirty="0" smtClean="0">
                <a:solidFill>
                  <a:srgbClr val="002060"/>
                </a:solidFill>
                <a:latin typeface="Bamini" pitchFamily="2" charset="0"/>
              </a:rPr>
              <a:t>                                                </a:t>
            </a:r>
            <a:endParaRPr lang="en-US" sz="2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smtClean="0">
                <a:latin typeface="Bamini" pitchFamily="2" charset="0"/>
              </a:rPr>
              <a:t>                                    </a:t>
            </a:r>
            <a:endParaRPr lang="en-US" b="1" dirty="0">
              <a:solidFill>
                <a:srgbClr val="00206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  <a:latin typeface="Bamini" pitchFamily="2" charset="0"/>
              </a:rPr>
              <a:t>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288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25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Thinker </a:t>
            </a:r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(</a:t>
            </a:r>
            <a:r>
              <a:rPr lang="en-US" sz="4000" b="1" dirty="0" err="1" smtClean="0">
                <a:solidFill>
                  <a:srgbClr val="FF0000"/>
                </a:solidFill>
                <a:latin typeface="Bamini" pitchFamily="2" charset="0"/>
              </a:rPr>
              <a:t>Neh;kiw</a:t>
            </a:r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mini" pitchFamily="2" charset="0"/>
              </a:rPr>
              <a:t>rpe;jidAilNahh</a:t>
            </a:r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;)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5600"/>
            <a:ext cx="12192000" cy="5232399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The Positive thinker </a:t>
            </a:r>
          </a:p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sees the </a:t>
            </a:r>
            <a:r>
              <a:rPr lang="en-US" sz="4400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Invisible,</a:t>
            </a:r>
          </a:p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feels the </a:t>
            </a:r>
            <a:r>
              <a:rPr lang="en-US" sz="4400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Intangible,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</a:p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achieves the </a:t>
            </a:r>
            <a:r>
              <a:rPr lang="en-US" sz="4400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Impossible</a:t>
            </a:r>
            <a:endParaRPr lang="en-US" sz="4400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300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537658"/>
              </p:ext>
            </p:extLst>
          </p:nvPr>
        </p:nvGraphicFramePr>
        <p:xfrm>
          <a:off x="0" y="0"/>
          <a:ext cx="12192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9579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Mf;fg+h;tkhd</a:t>
                      </a:r>
                      <a:r>
                        <a:rPr lang="en-US" sz="4000" b="1" dirty="0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rpe;jid</a:t>
                      </a:r>
                      <a:r>
                        <a:rPr lang="en-US" sz="4000" b="1" dirty="0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4000" b="1" dirty="0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(</a:t>
                      </a:r>
                      <a:r>
                        <a:rPr lang="en-US" sz="4000" b="1" dirty="0" smtClean="0">
                          <a:solidFill>
                            <a:srgbClr val="2311A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Constructive thinking)</a:t>
                      </a:r>
                      <a:endParaRPr lang="en-US" sz="4000" dirty="0" smtClean="0">
                        <a:solidFill>
                          <a:srgbClr val="2311AB"/>
                        </a:solidFill>
                        <a:latin typeface="Bamini" pitchFamily="2" charset="0"/>
                      </a:endParaRPr>
                    </a:p>
                    <a:p>
                      <a:endParaRPr lang="en-US" sz="5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787" y="1901028"/>
            <a:ext cx="6602970" cy="435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47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>
            <a:normAutofit fontScale="90000"/>
          </a:bodyPr>
          <a:lstStyle/>
          <a:p>
            <a:pPr lvl="0"/>
            <a:r>
              <a:rPr lang="en-US" sz="5400" b="1" dirty="0" err="1">
                <a:solidFill>
                  <a:srgbClr val="FB2164"/>
                </a:solidFill>
                <a:latin typeface="Bamini" pitchFamily="2" charset="0"/>
              </a:rPr>
              <a:t>gilg;ghw;wy</a:t>
            </a:r>
            <a:r>
              <a:rPr lang="en-US" sz="5400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5400" b="1" dirty="0" err="1">
                <a:solidFill>
                  <a:srgbClr val="FB2164"/>
                </a:solidFill>
                <a:latin typeface="Bamini" pitchFamily="2" charset="0"/>
              </a:rPr>
              <a:t>rpe;jid</a:t>
            </a:r>
            <a:r>
              <a:rPr lang="en-US" sz="54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5400" b="1" dirty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sz="54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Creative Thinking)</a:t>
            </a:r>
            <a:r>
              <a:rPr lang="en-US" sz="5400" dirty="0">
                <a:solidFill>
                  <a:srgbClr val="2311AB"/>
                </a:solidFill>
                <a:latin typeface="Bamini" pitchFamily="2" charset="0"/>
              </a:rPr>
              <a:t/>
            </a:r>
            <a:br>
              <a:rPr lang="en-US" sz="5400" dirty="0">
                <a:solidFill>
                  <a:srgbClr val="2311AB"/>
                </a:solidFill>
                <a:latin typeface="Bamini" pitchFamily="2" charset="0"/>
              </a:rPr>
            </a:br>
            <a:endParaRPr lang="en-US" sz="5400" b="1" dirty="0">
              <a:latin typeface="Bamini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700" y="1606697"/>
            <a:ext cx="7429500" cy="5251302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320800"/>
            <a:ext cx="12192000" cy="553719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  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2147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466" y="12700"/>
            <a:ext cx="12200466" cy="1320800"/>
          </a:xfrm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solidFill>
                  <a:srgbClr val="F91C0B"/>
                </a:solidFill>
                <a:latin typeface="Bamini" pitchFamily="2" charset="0"/>
              </a:rPr>
              <a:t>ek;gpf;if</a:t>
            </a:r>
            <a:r>
              <a:rPr lang="en-US" sz="4000" b="1" dirty="0" smtClean="0">
                <a:latin typeface="Bamini" pitchFamily="2" charset="0"/>
              </a:rPr>
              <a:t> </a:t>
            </a:r>
            <a:r>
              <a:rPr lang="en-US" sz="4000" b="1" dirty="0" smtClean="0">
                <a:solidFill>
                  <a:srgbClr val="2A9A55"/>
                </a:solidFill>
                <a:latin typeface="Bamini" pitchFamily="2" charset="0"/>
              </a:rPr>
              <a:t>(</a:t>
            </a:r>
            <a:r>
              <a:rPr lang="en-US" sz="4000" b="1" dirty="0" smtClean="0">
                <a:solidFill>
                  <a:srgbClr val="2A9A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Optimism) </a:t>
            </a:r>
            <a:br>
              <a:rPr lang="en-US" sz="4000" b="1" dirty="0" smtClean="0">
                <a:solidFill>
                  <a:srgbClr val="2A9A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solidFill>
                  <a:srgbClr val="2A9A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sz="4000" b="1" dirty="0" err="1" smtClean="0">
                <a:solidFill>
                  <a:srgbClr val="BE12AA"/>
                </a:solidFill>
                <a:latin typeface="Bamini" pitchFamily="2" charset="0"/>
                <a:cs typeface="Times New Roman" panose="02020603050405020304" pitchFamily="18" charset="0"/>
              </a:rPr>
              <a:t>Rthkp</a:t>
            </a:r>
            <a:r>
              <a:rPr lang="en-US" sz="4000" b="1" dirty="0" smtClean="0">
                <a:solidFill>
                  <a:srgbClr val="BE12AA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BE12AA"/>
                </a:solidFill>
                <a:latin typeface="Bamini" pitchFamily="2" charset="0"/>
                <a:cs typeface="Times New Roman" panose="02020603050405020304" pitchFamily="18" charset="0"/>
              </a:rPr>
              <a:t>tpNtfhde;jh</a:t>
            </a:r>
            <a:r>
              <a:rPr lang="en-US" sz="4000" b="1" dirty="0" smtClean="0">
                <a:solidFill>
                  <a:srgbClr val="BE12AA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4000" b="1" dirty="0" smtClean="0">
                <a:solidFill>
                  <a:srgbClr val="BE12A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 smtClean="0">
                <a:solidFill>
                  <a:srgbClr val="BE12A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solidFill>
                  <a:srgbClr val="BE12AA"/>
                </a:solidFill>
                <a:latin typeface="Bamini" pitchFamily="2" charset="0"/>
              </a:rPr>
              <a:t> </a:t>
            </a:r>
            <a:endParaRPr lang="en-US" sz="4000" b="1" dirty="0">
              <a:solidFill>
                <a:srgbClr val="BE12AA"/>
              </a:solidFill>
              <a:latin typeface="Bamini" pitchFamily="2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936" y="1333500"/>
            <a:ext cx="4234789" cy="452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574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394"/>
            <a:ext cx="12191999" cy="1320800"/>
          </a:xfrm>
        </p:spPr>
        <p:txBody>
          <a:bodyPr/>
          <a:lstStyle/>
          <a:p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FB2164"/>
                </a:solidFill>
                <a:latin typeface="Bamini" pitchFamily="2" charset="0"/>
              </a:rPr>
              <a:t>Fwpf;Nfhis</a:t>
            </a:r>
            <a:r>
              <a:rPr lang="en-US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FB2164"/>
                </a:solidFill>
                <a:latin typeface="Bamini" pitchFamily="2" charset="0"/>
              </a:rPr>
              <a:t>mila</a:t>
            </a:r>
            <a:r>
              <a:rPr lang="en-US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FB2164"/>
                </a:solidFill>
                <a:latin typeface="Bamini" pitchFamily="2" charset="0"/>
              </a:rPr>
              <a:t>Cf;fg;gLj;Jjy</a:t>
            </a:r>
            <a:r>
              <a:rPr lang="en-US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b="1" dirty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 and Accomplish Goals) </a:t>
            </a:r>
            <a:endParaRPr lang="en-US" dirty="0">
              <a:solidFill>
                <a:srgbClr val="2311AB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357194"/>
            <a:ext cx="12191998" cy="5500805"/>
          </a:xfrm>
        </p:spPr>
        <p:txBody>
          <a:bodyPr/>
          <a:lstStyle/>
          <a:p>
            <a:r>
              <a:rPr lang="en-US" dirty="0" smtClean="0"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Bamini" pitchFamily="2" charset="0"/>
              </a:rPr>
              <a:t>Fwpf;Nfhs</a:t>
            </a:r>
            <a:r>
              <a:rPr lang="en-US" sz="2400" b="1" dirty="0" smtClean="0">
                <a:solidFill>
                  <a:srgbClr val="C00000"/>
                </a:solidFill>
                <a:latin typeface="Bamini" pitchFamily="2" charset="0"/>
              </a:rPr>
              <a:t>; ,</a:t>
            </a:r>
            <a:r>
              <a:rPr lang="en-US" sz="2400" b="1" dirty="0" err="1" smtClean="0">
                <a:solidFill>
                  <a:srgbClr val="C00000"/>
                </a:solidFill>
                <a:latin typeface="Bamini" pitchFamily="2" charset="0"/>
              </a:rPr>
              <a:t>y;yhj</a:t>
            </a:r>
            <a:r>
              <a:rPr lang="en-US" sz="24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Bamini" pitchFamily="2" charset="0"/>
              </a:rPr>
              <a:t>tho;f;if</a:t>
            </a:r>
            <a:endParaRPr lang="en-US" sz="2400" b="1" dirty="0" smtClean="0">
              <a:solidFill>
                <a:srgbClr val="C0000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Bamini" pitchFamily="2" charset="0"/>
              </a:rPr>
              <a:t>   </a:t>
            </a:r>
            <a:r>
              <a:rPr lang="en-US" sz="2400" b="1" dirty="0" err="1" smtClean="0">
                <a:solidFill>
                  <a:srgbClr val="C00000"/>
                </a:solidFill>
                <a:latin typeface="Bamini" pitchFamily="2" charset="0"/>
              </a:rPr>
              <a:t>Kfthp</a:t>
            </a:r>
            <a:r>
              <a:rPr lang="en-US" sz="2400" b="1" dirty="0" smtClean="0">
                <a:solidFill>
                  <a:srgbClr val="C00000"/>
                </a:solidFill>
                <a:latin typeface="Bamini" pitchFamily="2" charset="0"/>
              </a:rPr>
              <a:t> ,</a:t>
            </a:r>
            <a:r>
              <a:rPr lang="en-US" sz="2400" b="1" dirty="0" err="1" smtClean="0">
                <a:solidFill>
                  <a:srgbClr val="C00000"/>
                </a:solidFill>
                <a:latin typeface="Bamini" pitchFamily="2" charset="0"/>
              </a:rPr>
              <a:t>y;yhj</a:t>
            </a:r>
            <a:r>
              <a:rPr lang="en-US" sz="24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Bamini" pitchFamily="2" charset="0"/>
              </a:rPr>
              <a:t>fbjj;jpw;F</a:t>
            </a:r>
            <a:r>
              <a:rPr lang="en-US" sz="24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Bamini" pitchFamily="2" charset="0"/>
              </a:rPr>
              <a:t>rkk</a:t>
            </a:r>
            <a:r>
              <a:rPr lang="en-US" sz="2400" b="1" dirty="0" smtClean="0">
                <a:solidFill>
                  <a:srgbClr val="C00000"/>
                </a:solidFill>
                <a:latin typeface="Bamini" pitchFamily="2" charset="0"/>
              </a:rPr>
              <a:t>;.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Bamini" pitchFamily="2" charset="0"/>
              </a:rPr>
              <a:t>              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mkh;j;jpah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nrd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endParaRPr lang="en-US" sz="2400" b="1" dirty="0" smtClean="0">
              <a:solidFill>
                <a:srgbClr val="C00000"/>
              </a:solidFill>
              <a:latin typeface="Bamini" pitchFamily="2" charset="0"/>
            </a:endParaRPr>
          </a:p>
          <a:p>
            <a:pPr marL="0" indent="0">
              <a:buNone/>
            </a:pPr>
            <a:endParaRPr lang="en-US" sz="2400" b="1" dirty="0">
              <a:solidFill>
                <a:srgbClr val="C00000"/>
              </a:solidFill>
              <a:latin typeface="Bamini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3179761"/>
            <a:ext cx="4775200" cy="3678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202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Fwpf;Nfhs;fis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tFj;Jf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nfhs;Sjy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kw;Wk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xOf;fj;ij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Nkk;gLj;Jjy</a:t>
            </a:r>
            <a:r>
              <a:rPr lang="en-US" sz="3200" b="1" dirty="0">
                <a:latin typeface="Bamini" pitchFamily="2" charset="0"/>
              </a:rPr>
              <a:t>;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(Set Principals &amp; Discipline)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08100"/>
            <a:ext cx="12192000" cy="55499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00B05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tFg;giwapy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ele;Jnfhs;s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Ntz;ba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gz;Gfisg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Nghjpj;jy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 </a:t>
            </a:r>
            <a:endParaRPr lang="en-US" sz="2800" dirty="0">
              <a:solidFill>
                <a:srgbClr val="C0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g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s;sp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tshfj;jpy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vtw;iw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nra;a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Ntz;Lk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nra;af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;$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lhJ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endParaRPr lang="en-US" sz="2800" dirty="0">
              <a:solidFill>
                <a:srgbClr val="C0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Fwpj;jNeuj;jpy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Ntiyia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Kbj;jy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Neue;jtwhik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endParaRPr lang="en-US" sz="2800" dirty="0">
              <a:solidFill>
                <a:srgbClr val="C0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rpwe;j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gz;Gs;s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khzth;fspd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Fzeyd;fis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ghuhl;Ljy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C00000"/>
              </a:solidFill>
              <a:latin typeface="Bamini" pitchFamily="2" charset="0"/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087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56111" cy="1320800"/>
          </a:xfrm>
        </p:spPr>
        <p:txBody>
          <a:bodyPr/>
          <a:lstStyle/>
          <a:p>
            <a:r>
              <a:rPr lang="en-US" b="1" dirty="0" err="1" smtClean="0">
                <a:solidFill>
                  <a:srgbClr val="CC0066"/>
                </a:solidFill>
                <a:latin typeface="Bamini" pitchFamily="2" charset="0"/>
              </a:rPr>
              <a:t>kfpo;r;rpfukhd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CC0066"/>
                </a:solidFill>
                <a:latin typeface="Bamini" pitchFamily="2" charset="0"/>
              </a:rPr>
              <a:t>kdepiyia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CC0066"/>
                </a:solidFill>
                <a:latin typeface="Bamini" pitchFamily="2" charset="0"/>
              </a:rPr>
              <a:t>Vw;gLj;Jjy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; </a:t>
            </a:r>
            <a:r>
              <a:rPr lang="en-US" b="1" dirty="0" smtClean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b="1" dirty="0" smtClean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attitude of happiness)</a:t>
            </a:r>
            <a:endParaRPr lang="en-US" dirty="0">
              <a:solidFill>
                <a:srgbClr val="2311AB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7789"/>
            <a:ext cx="12192000" cy="5510211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v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y;NyhiuAk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nfhz;lhLq;fs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ey;y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ez;gh;fis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rk;ghjpAq;fs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mf;fiwia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tsh;j;Jf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nfhs;Sq;fs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f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w;Wf;nfhs;tij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epWj;jhjPh;fs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j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il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mij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cil</a:t>
            </a:r>
            <a:endParaRPr lang="en-US" sz="2800" b="1" dirty="0" smtClean="0">
              <a:solidFill>
                <a:srgbClr val="2311AB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epidj;jij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Kbf;fTk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vJ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ele;jNjh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mJ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ed;whfNt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ele;jJ</a:t>
            </a:r>
            <a:endParaRPr lang="en-US" sz="2800" b="1" dirty="0" smtClean="0">
              <a:solidFill>
                <a:srgbClr val="2311AB"/>
              </a:solidFill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m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bf;fb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311AB"/>
                </a:solidFill>
                <a:latin typeface="Bamini" pitchFamily="2" charset="0"/>
              </a:rPr>
              <a:t>rphpAq;fs</a:t>
            </a:r>
            <a:r>
              <a:rPr lang="en-US" sz="28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kd;dpf;f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fw;Wf;nfhs;Nthk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endParaRPr lang="en-US" sz="2800" dirty="0" smtClean="0">
              <a:solidFill>
                <a:srgbClr val="2311AB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01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56111" cy="1320800"/>
          </a:xfrm>
        </p:spPr>
        <p:txBody>
          <a:bodyPr/>
          <a:lstStyle/>
          <a:p>
            <a:r>
              <a:rPr lang="en-US" b="1" dirty="0" err="1" smtClean="0">
                <a:solidFill>
                  <a:srgbClr val="CC0066"/>
                </a:solidFill>
                <a:latin typeface="Bamini" pitchFamily="2" charset="0"/>
              </a:rPr>
              <a:t>kfpo;r;rpfukhd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CC0066"/>
                </a:solidFill>
                <a:latin typeface="Bamini" pitchFamily="2" charset="0"/>
              </a:rPr>
              <a:t>kdepiyia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CC0066"/>
                </a:solidFill>
                <a:latin typeface="Bamini" pitchFamily="2" charset="0"/>
              </a:rPr>
              <a:t>Vw;gLj;Jjy</a:t>
            </a:r>
            <a:r>
              <a:rPr lang="en-US" dirty="0" smtClean="0">
                <a:latin typeface="Bamini" pitchFamily="2" charset="0"/>
              </a:rPr>
              <a:t>;</a:t>
            </a:r>
            <a:endParaRPr lang="en-US" dirty="0"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7789"/>
            <a:ext cx="12192000" cy="55102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ed;wp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nrhy;tJ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ed;W</a:t>
            </a:r>
            <a:endParaRPr lang="en-US" sz="2800" b="1" dirty="0">
              <a:solidFill>
                <a:srgbClr val="C00000"/>
              </a:solidFill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nfhs;ifapy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cWjp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Ntz;Lk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jpahdk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ey;yJ</a:t>
            </a:r>
            <a:endParaRPr lang="en-US" sz="2800" b="1" dirty="0">
              <a:solidFill>
                <a:srgbClr val="C00000"/>
              </a:solidFill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nra;tij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jpUe;jr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nra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ek;gpf;if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mJjhNd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vy;yhk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Mjyhy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mjpfk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 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md;G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nra;tPh;az</a:t>
            </a:r>
            <a:endParaRPr lang="en-US" sz="2800" b="1" dirty="0" smtClean="0">
              <a:solidFill>
                <a:srgbClr val="C00000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Kaw;rpia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iftplhjPh;fs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c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q;fsJ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rpwg;igf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nfhLq;fs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</a:t>
            </a:r>
          </a:p>
          <a:p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e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kf;F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ehNk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ey;yJ</a:t>
            </a:r>
            <a:endParaRPr lang="en-US" sz="2800" b="1" dirty="0" smtClean="0">
              <a:solidFill>
                <a:srgbClr val="C00000"/>
              </a:solidFill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e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d;ikNa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nra;Nthk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</a:t>
            </a:r>
          </a:p>
          <a:p>
            <a:endParaRPr lang="en-US" dirty="0"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378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85900"/>
          </a:xfrm>
        </p:spPr>
        <p:txBody>
          <a:bodyPr/>
          <a:lstStyle/>
          <a:p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Neh;kiw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kdg;ghd;ikapd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ed;ikfs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(Benefits of Positive Attitude)</a:t>
            </a:r>
            <a:endParaRPr lang="en-US" dirty="0">
              <a:solidFill>
                <a:srgbClr val="9509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3300"/>
            <a:ext cx="12192000" cy="58546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800" dirty="0"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rpf;fy;fisj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jPh;f;fpwJ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Solves Problems)</a:t>
            </a:r>
            <a:endParaRPr lang="en-US" sz="2800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tpRthrj;ij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tsh;f;fpwJ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Breeds Loyalty)</a:t>
            </a:r>
            <a:endParaRPr lang="en-US" sz="2800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FO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Ntiyfis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tsh;f;fpwJ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Cultivates team work)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MNuhf;fpakhd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#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oiy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cUthf;FfpwJ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Makes </a:t>
            </a:r>
            <a:r>
              <a:rPr lang="en-US" sz="28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ealthy Atmospheres)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kd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mOj;jj;ij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Fiwf;fpwJ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 Stress)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kfpo;r;rpahd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MSik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cUthfpwJ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Develops Pleasing Personality)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 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076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2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.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mDjhgj;jpwid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Nkk;gLj;Jjy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;; 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(Build Empathy)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2192000" cy="5537199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EA22D2"/>
                </a:solidFill>
                <a:latin typeface="Bamini" pitchFamily="2" charset="0"/>
              </a:rPr>
              <a:t>,</a:t>
            </a:r>
            <a:r>
              <a:rPr lang="en-US" sz="2800" b="1" dirty="0" err="1">
                <a:solidFill>
                  <a:srgbClr val="EA22D2"/>
                </a:solidFill>
                <a:latin typeface="Bamini" pitchFamily="2" charset="0"/>
              </a:rPr>
              <a:t>uf;f</a:t>
            </a:r>
            <a:r>
              <a:rPr lang="en-US" sz="2800" b="1" dirty="0">
                <a:solidFill>
                  <a:srgbClr val="EA22D2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EA22D2"/>
                </a:solidFill>
                <a:latin typeface="Bamini" pitchFamily="2" charset="0"/>
              </a:rPr>
              <a:t>Fzk</a:t>
            </a:r>
            <a:r>
              <a:rPr lang="en-US" sz="2800" b="1" dirty="0" smtClean="0">
                <a:solidFill>
                  <a:srgbClr val="EA22D2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EA22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EA22D2"/>
                </a:solidFill>
                <a:latin typeface="Bamini" pitchFamily="2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EA22D2"/>
                </a:solidFill>
                <a:latin typeface="Bamini" pitchFamily="2" charset="0"/>
              </a:rPr>
              <a:t>fUiz</a:t>
            </a:r>
            <a:r>
              <a:rPr lang="en-US" sz="2800" b="1" dirty="0">
                <a:solidFill>
                  <a:srgbClr val="EA22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EA22D2"/>
                </a:solidFill>
                <a:latin typeface="Bamini" pitchFamily="2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EA22D2"/>
                </a:solidFill>
                <a:latin typeface="Bamini" pitchFamily="2" charset="0"/>
              </a:rPr>
              <a:t>kdpjhgpkhdk</a:t>
            </a:r>
            <a:r>
              <a:rPr lang="en-US" sz="2800" b="1" dirty="0">
                <a:solidFill>
                  <a:srgbClr val="950913"/>
                </a:solidFill>
                <a:latin typeface="Bamini" pitchFamily="2" charset="0"/>
              </a:rPr>
              <a:t>; </a:t>
            </a: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,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sk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tajpNyNa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cUthf;fp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czur;nra;jy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 smtClean="0">
                <a:solidFill>
                  <a:srgbClr val="FB2164"/>
                </a:solidFill>
                <a:latin typeface="Bamini" pitchFamily="2" charset="0"/>
              </a:rPr>
              <a:t>   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</a:rPr>
              <a:t>mDjhgk</a:t>
            </a:r>
            <a:r>
              <a:rPr lang="en-US" sz="4000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4000" b="1" dirty="0" err="1">
                <a:solidFill>
                  <a:srgbClr val="FB2164"/>
                </a:solidFill>
                <a:latin typeface="Bamini" pitchFamily="2" charset="0"/>
              </a:rPr>
              <a:t>nfhz;ltuh</a:t>
            </a:r>
            <a:r>
              <a:rPr lang="en-US" sz="40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4000" b="1" dirty="0" err="1">
                <a:solidFill>
                  <a:srgbClr val="FB2164"/>
                </a:solidFill>
                <a:latin typeface="Bamini" pitchFamily="2" charset="0"/>
              </a:rPr>
              <a:t>ePq;fs</a:t>
            </a:r>
            <a:r>
              <a:rPr lang="en-US" sz="4000" b="1" dirty="0">
                <a:solidFill>
                  <a:srgbClr val="FB2164"/>
                </a:solidFill>
                <a:latin typeface="Bamini" pitchFamily="2" charset="0"/>
              </a:rPr>
              <a:t>;?</a:t>
            </a:r>
            <a:endParaRPr lang="en-US" sz="4000" dirty="0">
              <a:solidFill>
                <a:srgbClr val="FB2164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FB2164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09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-152400"/>
            <a:ext cx="12179300" cy="1028700"/>
          </a:xfrm>
        </p:spPr>
        <p:txBody>
          <a:bodyPr>
            <a:normAutofit fontScale="90000"/>
          </a:bodyPr>
          <a:lstStyle/>
          <a:p>
            <a:r>
              <a:rPr lang="en-US" sz="7200" b="1" dirty="0" err="1" smtClean="0">
                <a:solidFill>
                  <a:srgbClr val="7E2A74"/>
                </a:solidFill>
                <a:latin typeface="Bamini" pitchFamily="2" charset="0"/>
              </a:rPr>
              <a:t>Mrphpah</a:t>
            </a:r>
            <a:r>
              <a:rPr lang="en-US" sz="7200" b="1" dirty="0" smtClean="0">
                <a:solidFill>
                  <a:srgbClr val="7E2A74"/>
                </a:solidFill>
                <a:latin typeface="Bamini" pitchFamily="2" charset="0"/>
              </a:rPr>
              <a:t>;</a:t>
            </a:r>
            <a:endParaRPr lang="en-US" sz="7200" b="1" dirty="0">
              <a:solidFill>
                <a:srgbClr val="7E2A74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2700" y="876300"/>
            <a:ext cx="12192000" cy="5765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F91C0B"/>
                </a:solidFill>
              </a:rPr>
              <a:t>“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md;ig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Cl;Ltjpy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md;idaha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3200" b="1" dirty="0" err="1">
                <a:solidFill>
                  <a:srgbClr val="F91C0B"/>
                </a:solidFill>
                <a:latin typeface="Bamini" pitchFamily="2" charset="0"/>
              </a:rPr>
              <a:t>m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wpit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tsh;g;gjpy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Mrhdha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jtWfis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jlbf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Nfl;gjpy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jfg;gdha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fz;bg;ig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fhl;Ltjpy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fhtyuha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</a:rPr>
              <a:t>ms;s</a:t>
            </a:r>
            <a:r>
              <a:rPr lang="en-US" sz="3200" b="1" dirty="0" smtClean="0">
                <a:solidFill>
                  <a:srgbClr val="F91C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ms;s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mwpitf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nfhLf;Fk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2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m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l;raghj;jpukha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3200" b="1" dirty="0" smtClean="0">
                <a:solidFill>
                  <a:srgbClr val="F91C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fw;gfj;jpUtha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gz;Gfis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tsh;g;gjpy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32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gz;ghsuha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;”</a:t>
            </a:r>
          </a:p>
          <a:p>
            <a:pPr marL="0" indent="0">
              <a:buNone/>
            </a:pPr>
            <a:r>
              <a:rPr lang="en-US" sz="2800" b="1" dirty="0" err="1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Mrphpah;fNs</a:t>
            </a:r>
            <a:r>
              <a:rPr lang="en-US" sz="2800" b="1" dirty="0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ePq;fs</a:t>
            </a:r>
            <a:r>
              <a:rPr lang="en-US" sz="2800" b="1" dirty="0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mtjhpf;Fk</a:t>
            </a:r>
            <a:r>
              <a:rPr lang="en-US" sz="2800" b="1" dirty="0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ghpkhzq;fs;jhd</a:t>
            </a:r>
            <a:r>
              <a:rPr lang="en-US" sz="2800" b="1" dirty="0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v</a:t>
            </a:r>
            <a:r>
              <a:rPr lang="en-US" sz="2800" b="1" dirty="0" err="1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j;jid</a:t>
            </a:r>
            <a:r>
              <a:rPr lang="en-US" sz="2800" b="1" dirty="0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! </a:t>
            </a:r>
            <a:r>
              <a:rPr lang="en-US" sz="2800" b="1" dirty="0" err="1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vj;jid</a:t>
            </a:r>
            <a:r>
              <a:rPr lang="en-US" sz="2800" b="1" dirty="0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!</a:t>
            </a:r>
            <a:endParaRPr lang="en-US" sz="2800" b="1" dirty="0">
              <a:solidFill>
                <a:srgbClr val="7E2A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798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971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1)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ePq;fs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jhd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tFg;G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yPlh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;.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rpy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Nfs;tpfis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fUk;gyifapy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7E2A74"/>
                </a:solidFill>
                <a:latin typeface="Bamini" pitchFamily="2" charset="0"/>
              </a:rPr>
              <a:t>vOjptpl;L</a:t>
            </a:r>
            <a:r>
              <a:rPr lang="en-US" sz="2800" b="1" dirty="0">
                <a:solidFill>
                  <a:srgbClr val="7E2A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cq;fisnay;yhk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mjw;F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gjpy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vOjr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7E2A74"/>
                </a:solidFill>
                <a:latin typeface="Bamini" pitchFamily="2" charset="0"/>
              </a:rPr>
              <a:t>nrhy;yptpl;L</a:t>
            </a:r>
            <a:r>
              <a:rPr lang="en-US" sz="2800" b="1" dirty="0">
                <a:solidFill>
                  <a:srgbClr val="7E2A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rpwpJNeuk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ntspNa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nrd;wpUf;fpwhh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Mrphpah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;.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xU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khzth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mg;NghJ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Jhq;fpf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nfhz;bUe;jhy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vd;d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E2A74"/>
                </a:solidFill>
                <a:latin typeface="Bamini" pitchFamily="2" charset="0"/>
              </a:rPr>
              <a:t>nra;tPh;fs</a:t>
            </a:r>
            <a:r>
              <a:rPr lang="en-US" sz="2800" b="1" dirty="0">
                <a:solidFill>
                  <a:srgbClr val="7E2A74"/>
                </a:solidFill>
                <a:latin typeface="Bamini" pitchFamily="2" charset="0"/>
              </a:rPr>
              <a:t>;?</a:t>
            </a:r>
            <a:br>
              <a:rPr lang="en-US" sz="2800" b="1" dirty="0">
                <a:solidFill>
                  <a:srgbClr val="7E2A74"/>
                </a:solidFill>
                <a:latin typeface="Bamini" pitchFamily="2" charset="0"/>
              </a:rPr>
            </a:br>
            <a:endParaRPr lang="en-US" sz="2800" b="1" dirty="0">
              <a:solidFill>
                <a:srgbClr val="7E2A74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971800"/>
            <a:ext cx="12192000" cy="38861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000" b="1" dirty="0"/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m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mtid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vOg;gp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Nfs;tpfSf;Fg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gjpy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vOjr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nrhy;Ntd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mtidj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njhlh;e;J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Jhq;ftpl;L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Mrphpah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te;jJk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fhl;bf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nfhLg;Ngd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,)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Jhq;fl;Lk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ghtk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mtDf;F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tPl;by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vd;d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gpur;ridNah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!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883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768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7E2A74"/>
                </a:solidFill>
                <a:latin typeface="Bamini" pitchFamily="2" charset="0"/>
              </a:rPr>
              <a:t>2) 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[];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f;hPk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filapy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Xh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[];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f;hPik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thq;FfpwPh;fs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;.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kPjkpUf;Fk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fhrpy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khiyapy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,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d;ndhU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 [];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f;hPk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rhg;gpl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jpl;lkpLfpwPh;fs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;.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mg;NghJ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Vior;rpWtd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xUtd</a:t>
            </a:r>
            <a:r>
              <a:rPr lang="en-US" sz="3200" b="1" dirty="0" smtClean="0">
                <a:solidFill>
                  <a:srgbClr val="7E2A74"/>
                </a:solidFill>
                <a:latin typeface="Bamini" pitchFamily="2" charset="0"/>
              </a:rPr>
              <a:t>;</a:t>
            </a:r>
            <a:r>
              <a:rPr lang="en-US" sz="3200" b="1" dirty="0" smtClean="0">
                <a:solidFill>
                  <a:srgbClr val="7E2A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ePq;fs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[];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f;hPk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rhg;gpLtij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Vf;fj;Jld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ghh;f;fpwhd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;.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vd;d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7E2A74"/>
                </a:solidFill>
                <a:latin typeface="Bamini" pitchFamily="2" charset="0"/>
              </a:rPr>
              <a:t>nra;tPh;fs</a:t>
            </a:r>
            <a:r>
              <a:rPr lang="en-US" sz="3200" b="1" dirty="0">
                <a:solidFill>
                  <a:srgbClr val="7E2A74"/>
                </a:solidFill>
                <a:latin typeface="Bamini" pitchFamily="2" charset="0"/>
              </a:rPr>
              <a:t>;?</a:t>
            </a:r>
            <a:r>
              <a:rPr lang="en-US" sz="3200" dirty="0">
                <a:solidFill>
                  <a:srgbClr val="7E2A74"/>
                </a:solidFill>
                <a:latin typeface="Bamini" pitchFamily="2" charset="0"/>
              </a:rPr>
              <a:t/>
            </a:r>
            <a:br>
              <a:rPr lang="en-US" sz="3200" dirty="0">
                <a:solidFill>
                  <a:srgbClr val="7E2A74"/>
                </a:solidFill>
                <a:latin typeface="Bamini" pitchFamily="2" charset="0"/>
              </a:rPr>
            </a:br>
            <a:endParaRPr lang="en-US" sz="3200" dirty="0">
              <a:solidFill>
                <a:srgbClr val="7E2A74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68600"/>
            <a:ext cx="12192000" cy="4089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tUj;jkhfTk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Fw;w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czh;r;rpNahLk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NtWgf;fkhfj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jpUg;gpf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nfhz;L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[];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f;hPikr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rhg;gpLNtd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mnjy;yhk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vd;id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ve;jtpjj;jpYk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ghjpf;fhJ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,)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rpWtDf;Fk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Xh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[];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f;hPk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thq;fpf;nfhLg;Ngd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7342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458" y="1625599"/>
            <a:ext cx="4688114" cy="4528457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307770" y="0"/>
          <a:ext cx="7852229" cy="943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2229"/>
              </a:tblGrid>
              <a:tr h="94342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amini" pitchFamily="2" charset="0"/>
                        </a:rPr>
                        <a:t>m</a:t>
                      </a:r>
                      <a:endParaRPr lang="en-US" dirty="0">
                        <a:latin typeface="Bamini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018971" y="0"/>
          <a:ext cx="5471886" cy="899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1886"/>
              </a:tblGrid>
              <a:tr h="899886">
                <a:tc>
                  <a:txBody>
                    <a:bodyPr/>
                    <a:lstStyle/>
                    <a:p>
                      <a:r>
                        <a:rPr lang="en-US" sz="4800" dirty="0" smtClean="0">
                          <a:solidFill>
                            <a:schemeClr val="accent3"/>
                          </a:solidFill>
                          <a:latin typeface="Bamini" pitchFamily="2" charset="0"/>
                        </a:rPr>
                        <a:t>  </a:t>
                      </a:r>
                      <a:r>
                        <a:rPr lang="en-US" sz="4800" dirty="0" err="1" smtClean="0">
                          <a:solidFill>
                            <a:schemeClr val="accent3"/>
                          </a:solidFill>
                          <a:latin typeface="Bamini" pitchFamily="2" charset="0"/>
                        </a:rPr>
                        <a:t>md;id</a:t>
                      </a:r>
                      <a:r>
                        <a:rPr lang="en-US" sz="4800" dirty="0" smtClean="0">
                          <a:solidFill>
                            <a:schemeClr val="accent3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4800" dirty="0" err="1" smtClean="0">
                          <a:solidFill>
                            <a:schemeClr val="accent3"/>
                          </a:solidFill>
                          <a:latin typeface="Bamini" pitchFamily="2" charset="0"/>
                        </a:rPr>
                        <a:t>njurh</a:t>
                      </a:r>
                      <a:endParaRPr lang="en-US" sz="4800" dirty="0">
                        <a:solidFill>
                          <a:schemeClr val="accent3"/>
                        </a:solidFill>
                        <a:latin typeface="Bamini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711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65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2114CA"/>
                </a:solidFill>
                <a:latin typeface="Bamini" pitchFamily="2" charset="0"/>
              </a:rPr>
              <a:t>3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Kd;khjphpia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Cf;Ftpj;jy</a:t>
            </a:r>
            <a:r>
              <a:rPr lang="en-US" b="1" dirty="0">
                <a:latin typeface="Bamini" pitchFamily="2" charset="0"/>
              </a:rPr>
              <a:t>;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Encourage role Model)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5200"/>
            <a:ext cx="12192000" cy="5892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Neh;kiwahd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vz;zk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cilath;fis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Kd;khjphpahf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Kd;dpiyg;gLj;Jjy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;.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mwptpay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2800" b="1" dirty="0">
                <a:solidFill>
                  <a:srgbClr val="BE12AA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Science)</a:t>
            </a:r>
            <a:endParaRPr lang="en-US" sz="2800" dirty="0">
              <a:solidFill>
                <a:srgbClr val="00206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,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yf;fpak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Literature)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</a:t>
            </a: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zpjk</a:t>
            </a:r>
            <a:r>
              <a:rPr lang="en-US" sz="2800" b="1" dirty="0" smtClean="0">
                <a:solidFill>
                  <a:srgbClr val="BE12AA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(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Maths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206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tuyhW</a:t>
            </a:r>
            <a:r>
              <a:rPr lang="en-US" sz="2800" b="1" dirty="0" smtClean="0">
                <a:solidFill>
                  <a:srgbClr val="BE12AA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History)</a:t>
            </a:r>
            <a:endParaRPr lang="en-US" sz="2800" dirty="0">
              <a:solidFill>
                <a:srgbClr val="00206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</a:t>
            </a: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iy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Arts)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 sz="2800" b="1" dirty="0" smtClean="0">
              <a:solidFill>
                <a:srgbClr val="0070C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006C31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12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0125"/>
            <a:ext cx="1219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mwptpay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; (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  ,];</a:t>
            </a:r>
            <a:r>
              <a:rPr lang="en-US" sz="4000" b="1" dirty="0" err="1" smtClean="0">
                <a:solidFill>
                  <a:srgbClr val="FF0000"/>
                </a:solidFill>
                <a:latin typeface="Bamini" pitchFamily="2" charset="0"/>
              </a:rPr>
              <a:t>Nuh</a:t>
            </a:r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mini" pitchFamily="2" charset="0"/>
              </a:rPr>
              <a:t>jiyth</a:t>
            </a:r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4000" b="1" dirty="0" err="1" smtClean="0">
                <a:solidFill>
                  <a:srgbClr val="FF0000"/>
                </a:solidFill>
                <a:latin typeface="Bamini" pitchFamily="2" charset="0"/>
              </a:rPr>
              <a:t>jkpof</a:t>
            </a:r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mini" pitchFamily="2" charset="0"/>
              </a:rPr>
              <a:t>tpQ;Qhdp</a:t>
            </a:r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mini" pitchFamily="2" charset="0"/>
              </a:rPr>
              <a:t>rptd</a:t>
            </a:r>
            <a:r>
              <a:rPr lang="en-US" sz="4000" dirty="0" smtClean="0">
                <a:solidFill>
                  <a:srgbClr val="FF0000"/>
                </a:solidFill>
                <a:latin typeface="Bamini" pitchFamily="2" charset="0"/>
              </a:rPr>
              <a:t>; </a:t>
            </a:r>
            <a:endParaRPr lang="en-US" sz="4000" dirty="0">
              <a:solidFill>
                <a:srgbClr val="FF0000"/>
              </a:solidFill>
              <a:latin typeface="Bamini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473564"/>
            <a:ext cx="8229600" cy="538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097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1900" y="354842"/>
            <a:ext cx="546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smtClean="0">
                <a:solidFill>
                  <a:srgbClr val="0070C0"/>
                </a:solidFill>
                <a:latin typeface="Bamini" pitchFamily="2" charset="0"/>
              </a:rPr>
              <a:t>,</a:t>
            </a:r>
            <a:r>
              <a:rPr lang="en-US" sz="4000" b="1" dirty="0" err="1" smtClean="0">
                <a:solidFill>
                  <a:srgbClr val="0070C0"/>
                </a:solidFill>
                <a:latin typeface="Bamini" pitchFamily="2" charset="0"/>
              </a:rPr>
              <a:t>yf;fpak</a:t>
            </a:r>
            <a:r>
              <a:rPr lang="en-US" sz="4000" b="1" dirty="0" smtClean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3200" b="1" dirty="0" smtClean="0">
                <a:solidFill>
                  <a:srgbClr val="0070C0"/>
                </a:solidFill>
                <a:latin typeface="Bamini" pitchFamily="2" charset="0"/>
              </a:rPr>
              <a:t>(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solidFill>
                <a:srgbClr val="0070C0"/>
              </a:solidFill>
              <a:latin typeface="Bamini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50" y="1600200"/>
            <a:ext cx="3905249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3857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411469"/>
              </p:ext>
            </p:extLst>
          </p:nvPr>
        </p:nvGraphicFramePr>
        <p:xfrm>
          <a:off x="2076994" y="261257"/>
          <a:ext cx="497889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8899"/>
              </a:tblGrid>
              <a:tr h="82924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fzpjk</a:t>
                      </a:r>
                      <a:r>
                        <a:rPr lang="en-US" sz="3200" b="1" dirty="0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; </a:t>
                      </a:r>
                      <a:r>
                        <a:rPr lang="en-US" sz="3200" b="1" dirty="0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(</a:t>
                      </a:r>
                      <a:r>
                        <a:rPr lang="en-US" sz="3200" b="1" dirty="0" smtClean="0">
                          <a:solidFill>
                            <a:srgbClr val="2311A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Mathematics)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fzpj</a:t>
                      </a:r>
                      <a:r>
                        <a:rPr lang="en-US" sz="3200" b="1" baseline="0" dirty="0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Nkij</a:t>
                      </a:r>
                      <a:r>
                        <a:rPr lang="en-US" sz="3200" b="1" baseline="0" dirty="0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rFe;jyh</a:t>
                      </a:r>
                      <a:endParaRPr lang="en-US" sz="3200" dirty="0" smtClean="0">
                        <a:solidFill>
                          <a:srgbClr val="2311AB"/>
                        </a:solidFill>
                        <a:latin typeface="Bamini" pitchFamily="2" charset="0"/>
                      </a:endParaRPr>
                    </a:p>
                    <a:p>
                      <a:endParaRPr lang="en-US" sz="3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455" y="2204303"/>
            <a:ext cx="4203511" cy="389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039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33517" y="300251"/>
            <a:ext cx="49404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tuyhW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 (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History)</a:t>
            </a:r>
            <a:endParaRPr lang="en-US" sz="4000" dirty="0">
              <a:solidFill>
                <a:srgbClr val="0070C0"/>
              </a:solidFill>
              <a:latin typeface="Bamini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1547812"/>
            <a:ext cx="7181850" cy="414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4553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82" y="1619028"/>
            <a:ext cx="5715000" cy="428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898" y="1460500"/>
            <a:ext cx="4457699" cy="44447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2900" y="163315"/>
            <a:ext cx="6019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,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ir</a:t>
            </a:r>
            <a:endParaRPr lang="en-US" sz="3200" b="1" dirty="0" smtClean="0">
              <a:solidFill>
                <a:srgbClr val="FF0000"/>
              </a:solidFill>
              <a:latin typeface="Bamini" pitchFamily="2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fpd;d</a:t>
            </a:r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]; 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rhjid</a:t>
            </a:r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g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hlfp</a:t>
            </a:r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RrPyh</a:t>
            </a:r>
            <a:endParaRPr lang="en-US" sz="3200" b="1" dirty="0">
              <a:solidFill>
                <a:srgbClr val="FF0000"/>
              </a:solidFill>
              <a:latin typeface="Bamini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6743698" y="163314"/>
            <a:ext cx="54483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e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ldk</a:t>
            </a:r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fiykhkzp</a:t>
            </a:r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 [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hfph</a:t>
            </a:r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; `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PNrd</a:t>
            </a:r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endParaRPr lang="en-US" sz="3200" b="1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8658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/>
          <a:lstStyle/>
          <a:p>
            <a:r>
              <a:rPr lang="en-US" b="1" dirty="0">
                <a:solidFill>
                  <a:srgbClr val="CC0066"/>
                </a:solidFill>
                <a:latin typeface="Bamini" pitchFamily="2" charset="0"/>
              </a:rPr>
              <a:t>3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. </a:t>
            </a:r>
            <a:r>
              <a:rPr lang="en-US" b="1" dirty="0" err="1" smtClean="0">
                <a:solidFill>
                  <a:srgbClr val="CC0066"/>
                </a:solidFill>
                <a:latin typeface="Bamini" pitchFamily="2" charset="0"/>
              </a:rPr>
              <a:t>rpe;jidia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CC0066"/>
                </a:solidFill>
                <a:latin typeface="Bamini" pitchFamily="2" charset="0"/>
              </a:rPr>
              <a:t>nrJf;Fjy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;</a:t>
            </a:r>
            <a:endParaRPr lang="en-US" b="1" dirty="0">
              <a:solidFill>
                <a:srgbClr val="CC0066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8690"/>
            <a:ext cx="12192000" cy="551931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C0000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“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rpe;jpf;f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njhpe;jtDf;F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MNyhrid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Njit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,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y;iy</a:t>
            </a:r>
            <a:endParaRPr lang="en-US" sz="3200" b="1" dirty="0">
              <a:solidFill>
                <a:srgbClr val="2311AB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Jd;gq;fis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re;jpf;f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njhpe;jtDf;F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tho;f;ifapy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Njhy;tpNa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,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y;iy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”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        -</a:t>
            </a:r>
            <a:endParaRPr lang="en-US" sz="3200" b="1" dirty="0">
              <a:solidFill>
                <a:srgbClr val="2311AB"/>
              </a:solidFill>
              <a:latin typeface="Bamini" pitchFamily="2" charset="0"/>
            </a:endParaRPr>
          </a:p>
          <a:p>
            <a:pPr marL="0" indent="0">
              <a:buNone/>
            </a:pPr>
            <a:endParaRPr lang="en-US" dirty="0">
              <a:latin typeface="Bamini" pitchFamily="2" charset="0"/>
            </a:endParaRPr>
          </a:p>
          <a:p>
            <a:endParaRPr lang="en-US" dirty="0"/>
          </a:p>
          <a:p>
            <a:endParaRPr lang="en-US" b="1" dirty="0" smtClean="0">
              <a:solidFill>
                <a:srgbClr val="C00000"/>
              </a:solidFill>
              <a:latin typeface="Bamini" pitchFamily="2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C00000"/>
              </a:solidFill>
              <a:latin typeface="Bamini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53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800" y="2197100"/>
            <a:ext cx="3556000" cy="37973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63700" y="127001"/>
            <a:ext cx="7366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“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mwpahikiag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Nghf;fp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/>
            </a:r>
            <a:br>
              <a:rPr lang="en-US" sz="2800" b="1" dirty="0">
                <a:solidFill>
                  <a:srgbClr val="FF0000"/>
                </a:solidFill>
                <a:latin typeface="Bamini" pitchFamily="2" charset="0"/>
              </a:rPr>
            </a:b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mwpTk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mDgtKk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</a:b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Nrh;e;J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fpilg;gNj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Qhdk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;”</a:t>
            </a:r>
            <a:r>
              <a:rPr lang="en-US" sz="2800" b="1" dirty="0">
                <a:latin typeface="Bamini" pitchFamily="2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Bamini" pitchFamily="2" charset="0"/>
                <a:cs typeface="Times New Roman" panose="02020603050405020304" pitchFamily="18" charset="0"/>
              </a:rPr>
            </a:br>
            <a:r>
              <a:rPr lang="en-US" sz="2800" dirty="0">
                <a:latin typeface="Bamini" pitchFamily="2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lhf;lh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;.v]; ,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uhjhfpU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\;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zd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862020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88" y="22746"/>
            <a:ext cx="12156111" cy="1320800"/>
          </a:xfrm>
        </p:spPr>
        <p:txBody>
          <a:bodyPr/>
          <a:lstStyle/>
          <a:p>
            <a:r>
              <a:rPr lang="en-US" b="1" dirty="0" err="1">
                <a:solidFill>
                  <a:srgbClr val="CC0066"/>
                </a:solidFill>
                <a:latin typeface="Bamini" pitchFamily="2" charset="0"/>
              </a:rPr>
              <a:t>rpe;jidia</a:t>
            </a:r>
            <a:r>
              <a:rPr lang="en-US" b="1" dirty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CC0066"/>
                </a:solidFill>
                <a:latin typeface="Bamini" pitchFamily="2" charset="0"/>
              </a:rPr>
              <a:t>nrJf;Fjy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3546"/>
            <a:ext cx="12192000" cy="5514454"/>
          </a:xfrm>
        </p:spPr>
        <p:txBody>
          <a:bodyPr>
            <a:norm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vz;zj;jpy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ftdkha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,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Uq;fs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;;;;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Vnddpy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vz;zq;fs;jhd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nrhw;fshfpd;wd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.</a:t>
            </a:r>
          </a:p>
          <a:p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nrhy;ypy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ftdkha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,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Uq;fs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;;;;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Vnddpy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nrhw;fs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;;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jhd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nray;fshfpd;wd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.</a:t>
            </a:r>
          </a:p>
          <a:p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nraypy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ftdkha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,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Uq;fs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;;;;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Vnddpy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nray;fs;jhd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gof;fq;fshfpd;wd</a:t>
            </a:r>
            <a:endParaRPr lang="en-US" sz="2000" b="1" dirty="0">
              <a:solidFill>
                <a:srgbClr val="C00000"/>
              </a:solidFill>
              <a:latin typeface="Bamini" pitchFamily="2" charset="0"/>
            </a:endParaRPr>
          </a:p>
          <a:p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gof;fj;jpy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ftdkha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,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Uq;fs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;;;;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Vnddpy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gof;fq;fs;jhd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xOf;fq;fshfpd;wd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.</a:t>
            </a:r>
          </a:p>
          <a:p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xOf;fj;jpy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ftdkha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,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Uq;fs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;;;;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Vnddpy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xOf;fk;jhd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cq;fs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tho;it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Bamini" pitchFamily="2" charset="0"/>
              </a:rPr>
              <a:t>jPh;khdpf;fpd;wJ</a:t>
            </a:r>
            <a:r>
              <a:rPr lang="en-US" sz="2000" b="1" dirty="0">
                <a:solidFill>
                  <a:srgbClr val="C00000"/>
                </a:solidFill>
                <a:latin typeface="Bamini" pitchFamily="2" charset="0"/>
              </a:rPr>
              <a:t>.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2311AB"/>
                </a:solidFill>
                <a:latin typeface="Bamini" pitchFamily="2" charset="0"/>
              </a:rPr>
              <a:t>                            - </a:t>
            </a:r>
            <a:r>
              <a:rPr lang="en-US" sz="2000" b="1" dirty="0" err="1">
                <a:solidFill>
                  <a:srgbClr val="2311AB"/>
                </a:solidFill>
                <a:latin typeface="Bamini" pitchFamily="2" charset="0"/>
              </a:rPr>
              <a:t>mUl;je;ij</a:t>
            </a:r>
            <a:r>
              <a:rPr lang="en-US" sz="20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000" b="1" dirty="0" err="1">
                <a:solidFill>
                  <a:srgbClr val="2311AB"/>
                </a:solidFill>
                <a:latin typeface="Bamini" pitchFamily="2" charset="0"/>
              </a:rPr>
              <a:t>Ntjhj;jphp</a:t>
            </a:r>
            <a:r>
              <a:rPr lang="en-US" sz="20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000" b="1" dirty="0" err="1">
                <a:solidFill>
                  <a:srgbClr val="2311AB"/>
                </a:solidFill>
                <a:latin typeface="Bamini" pitchFamily="2" charset="0"/>
              </a:rPr>
              <a:t>kfhp</a:t>
            </a:r>
            <a:r>
              <a:rPr lang="en-US" sz="2000" b="1" dirty="0">
                <a:solidFill>
                  <a:srgbClr val="2311AB"/>
                </a:solidFill>
                <a:latin typeface="Bamini" pitchFamily="2" charset="0"/>
              </a:rPr>
              <a:t>\p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912573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394"/>
            <a:ext cx="12192000" cy="1320800"/>
          </a:xfrm>
        </p:spPr>
        <p:txBody>
          <a:bodyPr/>
          <a:lstStyle/>
          <a:p>
            <a:r>
              <a:rPr lang="en-US" sz="4400" b="1" dirty="0">
                <a:solidFill>
                  <a:srgbClr val="2311AB"/>
                </a:solidFill>
                <a:latin typeface="Bamini" pitchFamily="2" charset="0"/>
              </a:rPr>
              <a:t>4</a:t>
            </a:r>
            <a:r>
              <a:rPr lang="en-US" sz="4400" b="1" dirty="0" smtClean="0">
                <a:solidFill>
                  <a:srgbClr val="2311AB"/>
                </a:solidFill>
                <a:latin typeface="Bamini" pitchFamily="2" charset="0"/>
              </a:rPr>
              <a:t>. </a:t>
            </a:r>
            <a:r>
              <a:rPr lang="en-US" sz="4400" b="1" dirty="0" err="1" smtClean="0">
                <a:solidFill>
                  <a:srgbClr val="2311AB"/>
                </a:solidFill>
                <a:latin typeface="Bamini" pitchFamily="2" charset="0"/>
              </a:rPr>
              <a:t>rpwe;j</a:t>
            </a:r>
            <a:r>
              <a:rPr lang="en-US" sz="44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400" b="1" dirty="0" err="1" smtClean="0">
                <a:solidFill>
                  <a:srgbClr val="2311AB"/>
                </a:solidFill>
                <a:latin typeface="Bamini" pitchFamily="2" charset="0"/>
              </a:rPr>
              <a:t>gz;Gfis</a:t>
            </a:r>
            <a:r>
              <a:rPr lang="en-US" sz="44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400" b="1" dirty="0" err="1" smtClean="0">
                <a:solidFill>
                  <a:srgbClr val="2311AB"/>
                </a:solidFill>
                <a:latin typeface="Bamini" pitchFamily="2" charset="0"/>
              </a:rPr>
              <a:t>fl;likj;jy</a:t>
            </a:r>
            <a:r>
              <a:rPr lang="en-US" dirty="0" smtClean="0">
                <a:latin typeface="Bamini" pitchFamily="2" charset="0"/>
              </a:rPr>
              <a:t>;</a:t>
            </a:r>
            <a:endParaRPr lang="en-US" dirty="0"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8" y="1375084"/>
            <a:ext cx="12156111" cy="548291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3200" b="1" dirty="0" smtClean="0">
                <a:solidFill>
                  <a:srgbClr val="660066"/>
                </a:solidFill>
                <a:latin typeface="Bamini" pitchFamily="2" charset="0"/>
              </a:rPr>
              <a:t> ,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sikapNyNa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rpwe;j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gz;Gfis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cl;nrYj;Jjy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; </a:t>
            </a:r>
          </a:p>
          <a:p>
            <a:pPr lvl="0">
              <a:lnSpc>
                <a:spcPct val="150000"/>
              </a:lnSpc>
            </a:pP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Neh;kiwahd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nray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cUthf;Fjy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;</a:t>
            </a:r>
          </a:p>
          <a:p>
            <a:pPr lvl="0">
              <a:lnSpc>
                <a:spcPct val="170000"/>
              </a:lnSpc>
            </a:pP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khzth;fis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Cf;Ftpj;jy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;</a:t>
            </a:r>
            <a:endParaRPr lang="en-US" sz="3200" dirty="0">
              <a:solidFill>
                <a:srgbClr val="660066"/>
              </a:solidFill>
              <a:latin typeface="Bamini" pitchFamily="2" charset="0"/>
            </a:endParaRPr>
          </a:p>
          <a:p>
            <a:pPr lvl="0">
              <a:lnSpc>
                <a:spcPct val="170000"/>
              </a:lnSpc>
            </a:pP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fUj;Jf;fis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tpthjpf;fr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660066"/>
                </a:solidFill>
                <a:latin typeface="Bamini" pitchFamily="2" charset="0"/>
              </a:rPr>
              <a:t>nra;jy</a:t>
            </a:r>
            <a:r>
              <a:rPr lang="en-US" sz="3200" b="1" dirty="0">
                <a:solidFill>
                  <a:srgbClr val="660066"/>
                </a:solidFill>
                <a:latin typeface="Bamini" pitchFamily="2" charset="0"/>
              </a:rPr>
              <a:t>; </a:t>
            </a:r>
            <a:endParaRPr lang="en-US" sz="3200" dirty="0">
              <a:solidFill>
                <a:srgbClr val="7030A0"/>
              </a:solidFill>
              <a:latin typeface="Bamini" pitchFamily="2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07189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fPo;f;fz;l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gz;Gfs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xt;nthU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jdpg;gl;l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khzth;fspd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MSik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Nkk;ghl;L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tsh;r;rpf;F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Jhz;fshf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mikfpd;wd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.</a:t>
            </a:r>
            <a:endParaRPr lang="en-US" sz="3200" dirty="0">
              <a:solidFill>
                <a:srgbClr val="950913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5700"/>
            <a:ext cx="12192000" cy="570230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khpahij</a:t>
            </a:r>
            <a:r>
              <a:rPr lang="en-US" sz="2800" b="1" dirty="0" smtClean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guhkhpg;G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en-US" sz="2800" b="1" dirty="0">
                <a:solidFill>
                  <a:srgbClr val="00B0F0"/>
                </a:solidFill>
                <a:latin typeface="Bamini" pitchFamily="2" charset="0"/>
              </a:rPr>
              <a:t>)</a:t>
            </a:r>
            <a:endParaRPr lang="en-US" sz="2800" dirty="0">
              <a:solidFill>
                <a:srgbClr val="00B0F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nghWg;G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Neh;ik</a:t>
            </a:r>
            <a:r>
              <a:rPr lang="en-US" sz="2800" b="1" dirty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fairness)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ek;gfj;jd;ik</a:t>
            </a:r>
            <a:r>
              <a:rPr lang="en-US" sz="2800" b="1" dirty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(trustworthiness)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ijhpak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courage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tplhKaw;rp</a:t>
            </a:r>
            <a:r>
              <a:rPr lang="en-US" sz="2800" b="1" dirty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(diligence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xUikg;ghL</a:t>
            </a:r>
            <a:r>
              <a:rPr lang="en-US" sz="2800" b="1" dirty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Integration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5577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5494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2311AB"/>
                </a:solidFill>
                <a:latin typeface="Bamini" pitchFamily="2" charset="0"/>
              </a:rPr>
              <a:t>5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. </a:t>
            </a:r>
            <a:r>
              <a:rPr lang="en-US" sz="4000" b="1" dirty="0" err="1">
                <a:solidFill>
                  <a:srgbClr val="2311AB"/>
                </a:solidFill>
                <a:latin typeface="Bamini" pitchFamily="2" charset="0"/>
              </a:rPr>
              <a:t>MSikia</a:t>
            </a:r>
            <a:r>
              <a:rPr lang="en-US" sz="40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000" b="1" dirty="0" err="1">
                <a:solidFill>
                  <a:srgbClr val="2311AB"/>
                </a:solidFill>
                <a:latin typeface="Bamini" pitchFamily="2" charset="0"/>
              </a:rPr>
              <a:t>Nkk;gLj;Jjy</a:t>
            </a:r>
            <a:endParaRPr lang="en-US" sz="4000" dirty="0">
              <a:solidFill>
                <a:srgbClr val="0070C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9400"/>
            <a:ext cx="12192000" cy="53086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gs;sp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 – </a:t>
            </a: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Mrphpah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khzth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MSik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tsh;r;rp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endParaRPr lang="en-US" sz="2800" b="1" dirty="0" smtClean="0">
              <a:solidFill>
                <a:srgbClr val="FF0000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MrphpaUf;F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rthy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khztUf;F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kpfg;nghpa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tha;g;G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KO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MSik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–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gs;sp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Kf;fpag;gq;F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Rje;jpuk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</a:t>
            </a:r>
            <a:r>
              <a:rPr lang="en-US" sz="28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khpahij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kw;Wk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 ,</a:t>
            </a: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uf;fj;ij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fw;Wj;jUjy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</a:t>
            </a: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ngw;NwhUf;F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mLj;j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epiy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Mrphpah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Kd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khjphp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gs;sp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KbtpYk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xOf;fk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kw;Wk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epajp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filg;gpbj;jy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;; </a:t>
            </a:r>
            <a:endParaRPr lang="en-US" sz="2800" b="1" dirty="0">
              <a:solidFill>
                <a:srgbClr val="2114CA"/>
              </a:solidFill>
              <a:latin typeface="Bamini" pitchFamily="2" charset="0"/>
            </a:endParaRPr>
          </a:p>
          <a:p>
            <a:endParaRPr lang="en-US" sz="2800" b="1" dirty="0">
              <a:solidFill>
                <a:schemeClr val="accent6">
                  <a:lumMod val="75000"/>
                </a:schemeClr>
              </a:solidFill>
              <a:latin typeface="Bamini" pitchFamily="2" charset="0"/>
            </a:endParaRPr>
          </a:p>
          <a:p>
            <a:pPr lvl="0"/>
            <a:endParaRPr lang="en-US" sz="2800" b="1" dirty="0">
              <a:solidFill>
                <a:schemeClr val="accent6">
                  <a:lumMod val="75000"/>
                </a:schemeClr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6058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/>
          <a:lstStyle/>
          <a:p>
            <a:r>
              <a:rPr lang="en-US" sz="4000" b="1" dirty="0">
                <a:solidFill>
                  <a:srgbClr val="2311AB"/>
                </a:solidFill>
                <a:latin typeface="Bamini" pitchFamily="2" charset="0"/>
              </a:rPr>
              <a:t>5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.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MSikia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Nkk;gLj;Jjy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4000" b="1" dirty="0" smtClean="0">
                <a:solidFill>
                  <a:srgbClr val="FF0000"/>
                </a:solidFill>
                <a:latin typeface="Bamini" pitchFamily="2" charset="0"/>
              </a:rPr>
              <a:t>(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Personality Development)</a:t>
            </a:r>
            <a:endParaRPr lang="en-US" dirty="0">
              <a:solidFill>
                <a:srgbClr val="FF000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2192000" cy="5537200"/>
          </a:xfrm>
        </p:spPr>
        <p:txBody>
          <a:bodyPr>
            <a:normAutofit fontScale="25000" lnSpcReduction="20000"/>
          </a:bodyPr>
          <a:lstStyle/>
          <a:p>
            <a:endParaRPr lang="en-US" b="1" dirty="0" smtClean="0">
              <a:solidFill>
                <a:srgbClr val="2114CA"/>
              </a:solidFill>
              <a:latin typeface="Bamini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9600" b="1" dirty="0" err="1" smtClean="0">
                <a:solidFill>
                  <a:srgbClr val="FF0000"/>
                </a:solidFill>
                <a:latin typeface="Bamini" pitchFamily="2" charset="0"/>
              </a:rPr>
              <a:t>khpahijia</a:t>
            </a:r>
            <a:r>
              <a:rPr lang="en-US" sz="96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9600" b="1" dirty="0" err="1">
                <a:solidFill>
                  <a:srgbClr val="FF0000"/>
                </a:solidFill>
                <a:latin typeface="Bamini" pitchFamily="2" charset="0"/>
              </a:rPr>
              <a:t>typAWj;Jjy</a:t>
            </a:r>
            <a:r>
              <a:rPr lang="en-US" sz="9600" b="1" dirty="0">
                <a:latin typeface="Bamini" pitchFamily="2" charset="0"/>
              </a:rPr>
              <a:t>; </a:t>
            </a:r>
            <a:r>
              <a:rPr lang="en-US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(Insist on Respect</a:t>
            </a:r>
            <a:r>
              <a:rPr lang="en-US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9600" b="1" dirty="0" err="1" smtClean="0">
                <a:solidFill>
                  <a:srgbClr val="FF0000"/>
                </a:solidFill>
                <a:latin typeface="Bamini" pitchFamily="2" charset="0"/>
              </a:rPr>
              <a:t>cly</a:t>
            </a:r>
            <a:r>
              <a:rPr lang="en-US" sz="96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9600" b="1" dirty="0" err="1">
                <a:solidFill>
                  <a:srgbClr val="FF0000"/>
                </a:solidFill>
                <a:latin typeface="Bamini" pitchFamily="2" charset="0"/>
              </a:rPr>
              <a:t>nkhopapd</a:t>
            </a:r>
            <a:r>
              <a:rPr lang="en-US" sz="96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9600" b="1" dirty="0" err="1">
                <a:solidFill>
                  <a:srgbClr val="FF0000"/>
                </a:solidFill>
                <a:latin typeface="Bamini" pitchFamily="2" charset="0"/>
              </a:rPr>
              <a:t>ntspg;ghL</a:t>
            </a:r>
            <a:r>
              <a:rPr lang="en-US" sz="96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9600" b="1" dirty="0">
                <a:solidFill>
                  <a:srgbClr val="002060"/>
                </a:solidFill>
                <a:latin typeface="Bamini" pitchFamily="2" charset="0"/>
              </a:rPr>
              <a:t>(</a:t>
            </a:r>
            <a:r>
              <a:rPr lang="en-US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 Language</a:t>
            </a:r>
            <a:r>
              <a:rPr lang="en-US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9600" b="1" dirty="0" smtClean="0">
                <a:solidFill>
                  <a:srgbClr val="FF0000"/>
                </a:solidFill>
                <a:latin typeface="Bamini" pitchFamily="2" charset="0"/>
              </a:rPr>
              <a:t>Mil </a:t>
            </a:r>
            <a:r>
              <a:rPr lang="en-US" sz="9600" b="1" dirty="0" err="1">
                <a:solidFill>
                  <a:srgbClr val="FF0000"/>
                </a:solidFill>
                <a:latin typeface="Bamini" pitchFamily="2" charset="0"/>
              </a:rPr>
              <a:t>czh;T</a:t>
            </a:r>
            <a:r>
              <a:rPr lang="en-US" sz="9600" b="1" dirty="0">
                <a:solidFill>
                  <a:srgbClr val="FF0000"/>
                </a:solidFill>
              </a:rPr>
              <a:t> </a:t>
            </a:r>
            <a:r>
              <a:rPr lang="en-US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(Dressing Sense</a:t>
            </a:r>
            <a:r>
              <a:rPr lang="en-US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9600" b="1" dirty="0" err="1">
                <a:solidFill>
                  <a:srgbClr val="FF0000"/>
                </a:solidFill>
                <a:latin typeface="Bamini" pitchFamily="2" charset="0"/>
              </a:rPr>
              <a:t>nray;fs</a:t>
            </a:r>
            <a:r>
              <a:rPr lang="en-US" sz="96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9600" b="1" dirty="0" err="1">
                <a:solidFill>
                  <a:srgbClr val="FF0000"/>
                </a:solidFill>
                <a:latin typeface="Bamini" pitchFamily="2" charset="0"/>
              </a:rPr>
              <a:t>NgRfpd;wd</a:t>
            </a:r>
            <a:r>
              <a:rPr lang="en-US" sz="96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(Actions Speak</a:t>
            </a:r>
            <a:r>
              <a:rPr lang="en-US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9600" b="1" dirty="0" err="1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m</a:t>
            </a:r>
            <a:r>
              <a:rPr lang="en-US" sz="96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ilnkhopiaj</a:t>
            </a:r>
            <a:r>
              <a:rPr lang="en-US" sz="96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96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jtph;f;fTk</a:t>
            </a:r>
            <a:r>
              <a:rPr lang="en-US" sz="96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endParaRPr lang="en-US" sz="9600" b="1" dirty="0" smtClean="0">
              <a:solidFill>
                <a:srgbClr val="002060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9600" b="1" dirty="0" err="1" smtClean="0">
                <a:solidFill>
                  <a:srgbClr val="FF0000"/>
                </a:solidFill>
                <a:latin typeface="Bamini" pitchFamily="2" charset="0"/>
              </a:rPr>
              <a:t>NfSq;fs</a:t>
            </a:r>
            <a:r>
              <a:rPr lang="en-US" sz="96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9600" b="1" dirty="0" smtClean="0">
                <a:latin typeface="Bamini" pitchFamily="2" charset="0"/>
              </a:rPr>
              <a:t> </a:t>
            </a:r>
            <a:r>
              <a:rPr lang="en-US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(Listen)</a:t>
            </a:r>
          </a:p>
          <a:p>
            <a:pPr>
              <a:lnSpc>
                <a:spcPct val="120000"/>
              </a:lnSpc>
            </a:pPr>
            <a:r>
              <a:rPr lang="en-US" sz="9600" b="1" dirty="0" err="1" smtClean="0">
                <a:solidFill>
                  <a:srgbClr val="FF0000"/>
                </a:solidFill>
                <a:latin typeface="Bamini" pitchFamily="2" charset="0"/>
              </a:rPr>
              <a:t>md;gpdhy</a:t>
            </a:r>
            <a:r>
              <a:rPr lang="en-US" sz="96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9600" b="1" dirty="0" err="1">
                <a:solidFill>
                  <a:srgbClr val="FF0000"/>
                </a:solidFill>
                <a:latin typeface="Bamini" pitchFamily="2" charset="0"/>
              </a:rPr>
              <a:t>jpUj;Jq;fs</a:t>
            </a:r>
            <a:r>
              <a:rPr lang="en-US" sz="9600" b="1" dirty="0">
                <a:solidFill>
                  <a:srgbClr val="2114CA"/>
                </a:solidFill>
                <a:latin typeface="Bamini" pitchFamily="2" charset="0"/>
              </a:rPr>
              <a:t>;</a:t>
            </a:r>
            <a:r>
              <a:rPr lang="en-US" sz="9600" b="1" dirty="0">
                <a:latin typeface="Bamini" pitchFamily="2" charset="0"/>
              </a:rPr>
              <a:t> </a:t>
            </a:r>
            <a:r>
              <a:rPr lang="en-US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(Punish Lovingly</a:t>
            </a:r>
            <a:r>
              <a:rPr lang="en-US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sz="5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5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5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400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400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400" b="1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5194208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0" y="0"/>
            <a:ext cx="12169759" cy="1320800"/>
          </a:xfrm>
        </p:spPr>
        <p:txBody>
          <a:bodyPr/>
          <a:lstStyle/>
          <a:p>
            <a:r>
              <a:rPr lang="en-US" b="1" dirty="0">
                <a:solidFill>
                  <a:srgbClr val="2311AB"/>
                </a:solidFill>
                <a:latin typeface="Bamini" pitchFamily="2" charset="0"/>
              </a:rPr>
              <a:t>7</a:t>
            </a:r>
            <a:r>
              <a:rPr lang="en-US" b="1" dirty="0" smtClean="0">
                <a:solidFill>
                  <a:srgbClr val="2311AB"/>
                </a:solidFill>
                <a:latin typeface="Bamini" pitchFamily="2" charset="0"/>
              </a:rPr>
              <a:t>. </a:t>
            </a:r>
            <a:r>
              <a:rPr lang="en-US" b="1" dirty="0" err="1" smtClean="0">
                <a:solidFill>
                  <a:srgbClr val="2311AB"/>
                </a:solidFill>
                <a:latin typeface="Bamini" pitchFamily="2" charset="0"/>
              </a:rPr>
              <a:t>Cf;Ftpj;jy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; (</a:t>
            </a:r>
            <a:r>
              <a:rPr lang="en-US" b="1" dirty="0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Motivation)</a:t>
            </a:r>
            <a:endParaRPr lang="en-US" dirty="0"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9" y="1320800"/>
            <a:ext cx="12169759" cy="553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2311AB"/>
                </a:solidFill>
              </a:rPr>
              <a:t>           “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Cf;Ftpf;f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MspUe;jhy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; 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       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Cf;Ftpf;Fk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Ms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;$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lj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       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Njf;F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tpw;ghd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;”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                 -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ftpQh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2311AB"/>
                </a:solidFill>
                <a:latin typeface="Bamini" pitchFamily="2" charset="0"/>
              </a:rPr>
              <a:t>thyp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endParaRPr lang="en-US" sz="2800" b="1" dirty="0">
              <a:solidFill>
                <a:srgbClr val="2311AB"/>
              </a:solidFill>
            </a:endParaRPr>
          </a:p>
          <a:p>
            <a:endParaRPr lang="en-US" sz="2800" dirty="0">
              <a:solidFill>
                <a:srgbClr val="2311A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053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4" y="36394"/>
            <a:ext cx="12183406" cy="1320800"/>
          </a:xfrm>
        </p:spPr>
        <p:txBody>
          <a:bodyPr/>
          <a:lstStyle/>
          <a:p>
            <a:r>
              <a:rPr lang="en-US" b="1" dirty="0">
                <a:solidFill>
                  <a:srgbClr val="2311AB"/>
                </a:solidFill>
                <a:latin typeface="Bamini" pitchFamily="2" charset="0"/>
              </a:rPr>
              <a:t>8</a:t>
            </a:r>
            <a:r>
              <a:rPr lang="en-US" b="1" dirty="0" smtClean="0">
                <a:solidFill>
                  <a:srgbClr val="2311AB"/>
                </a:solidFill>
                <a:latin typeface="Bamini" pitchFamily="2" charset="0"/>
              </a:rPr>
              <a:t>.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2311AB"/>
                </a:solidFill>
                <a:latin typeface="Bamini" pitchFamily="2" charset="0"/>
              </a:rPr>
              <a:t>jd;dk;gpf;ifia</a:t>
            </a:r>
            <a:r>
              <a:rPr lang="en-US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2311AB"/>
                </a:solidFill>
                <a:latin typeface="Bamini" pitchFamily="2" charset="0"/>
              </a:rPr>
              <a:t>tsh;j;jy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; (</a:t>
            </a:r>
            <a:r>
              <a:rPr lang="en-US" b="1" dirty="0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 of Self Confidence)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endParaRPr lang="en-US" dirty="0"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194"/>
            <a:ext cx="12192000" cy="5500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“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cd; if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Nuifia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ghh;j;J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vjph;fhyj;ij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eph;zapj;J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tplhNj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……</a:t>
            </a:r>
          </a:p>
          <a:p>
            <a:pPr marL="0" indent="0">
              <a:buNone/>
            </a:pP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Vndd;why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ifNa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,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y;yhjtDf;F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 $l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vjph;fhyk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Bamini" pitchFamily="2" charset="0"/>
              </a:rPr>
              <a:t>cz;L</a:t>
            </a:r>
            <a:r>
              <a:rPr lang="en-US" sz="2800" b="1" dirty="0">
                <a:solidFill>
                  <a:srgbClr val="C00000"/>
                </a:solidFill>
                <a:latin typeface="Bamini" pitchFamily="2" charset="0"/>
              </a:rPr>
              <a:t>”</a:t>
            </a:r>
          </a:p>
          <a:p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3427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0" y="0"/>
            <a:ext cx="12169759" cy="1320800"/>
          </a:xfrm>
        </p:spPr>
        <p:txBody>
          <a:bodyPr/>
          <a:lstStyle/>
          <a:p>
            <a:r>
              <a:rPr lang="en-US" b="1" dirty="0">
                <a:solidFill>
                  <a:srgbClr val="2311AB"/>
                </a:solidFill>
                <a:latin typeface="Bamini" pitchFamily="2" charset="0"/>
              </a:rPr>
              <a:t>9</a:t>
            </a:r>
            <a:r>
              <a:rPr lang="en-US" b="1" dirty="0" smtClean="0">
                <a:solidFill>
                  <a:srgbClr val="2311AB"/>
                </a:solidFill>
                <a:latin typeface="Bamini" pitchFamily="2" charset="0"/>
              </a:rPr>
              <a:t>.  </a:t>
            </a:r>
            <a:r>
              <a:rPr lang="en-US" b="1" dirty="0" err="1" smtClean="0">
                <a:solidFill>
                  <a:srgbClr val="2311AB"/>
                </a:solidFill>
                <a:latin typeface="Bamini" pitchFamily="2" charset="0"/>
              </a:rPr>
              <a:t>topfhl;Ljy</a:t>
            </a:r>
            <a:r>
              <a:rPr lang="en-US" b="1" dirty="0" smtClean="0">
                <a:solidFill>
                  <a:srgbClr val="CC0066"/>
                </a:solidFill>
                <a:latin typeface="Bamini" pitchFamily="2" charset="0"/>
              </a:rPr>
              <a:t>; (</a:t>
            </a:r>
            <a:r>
              <a:rPr lang="en-US" b="1" dirty="0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Guidance)</a:t>
            </a:r>
            <a:endParaRPr lang="en-US" dirty="0"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9" y="1320800"/>
            <a:ext cx="12169759" cy="553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Mrpah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vd;gth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fw;gpg;gth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;.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FU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vd;gth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fw;W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 top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epd;W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khzth;fSf;F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topfhl;Lgth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;.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“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vq;F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elg;gLfpd;whNah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mq;F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kyuhF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”</a:t>
            </a:r>
          </a:p>
          <a:p>
            <a:pPr marL="0" indent="0">
              <a:buNone/>
            </a:pP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Fw;f;Nfhs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; ,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y;yhj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khzt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</a:rPr>
              <a:t>tho;f;if</a:t>
            </a:r>
            <a:r>
              <a:rPr lang="en-US" sz="2800" b="1" dirty="0">
                <a:solidFill>
                  <a:srgbClr val="F91C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Kfthpapy;yh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fbjj;jpw;F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rkk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;.</a:t>
            </a:r>
          </a:p>
          <a:p>
            <a:pPr marL="0" indent="0">
              <a:buNone/>
            </a:pP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tFg;giw</a:t>
            </a:r>
            <a:endParaRPr lang="en-US" sz="2800" b="1" dirty="0">
              <a:solidFill>
                <a:srgbClr val="F91C0B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khWgl;l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Fzq;fs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800" b="1" dirty="0">
                <a:solidFill>
                  <a:srgbClr val="F91C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Njhw;wq;fs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800" b="1" dirty="0">
                <a:solidFill>
                  <a:srgbClr val="F91C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elj;ijfs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800" b="1" dirty="0">
                <a:solidFill>
                  <a:srgbClr val="F91C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rpe;jidfs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vd;w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,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dpa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fyit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midj;Jk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Xhplj;jpy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Mk;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mJjhd</a:t>
            </a:r>
            <a:r>
              <a:rPr lang="en-US" sz="2800" b="1" dirty="0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91C0B"/>
                </a:solidFill>
                <a:latin typeface="Bamini" pitchFamily="2" charset="0"/>
                <a:cs typeface="Times New Roman" panose="02020603050405020304" pitchFamily="18" charset="0"/>
              </a:rPr>
              <a:t>tFg;giw</a:t>
            </a:r>
            <a:endParaRPr lang="en-US" sz="2800" b="1" dirty="0">
              <a:solidFill>
                <a:srgbClr val="F91C0B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91C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1239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700"/>
            <a:ext cx="12192000" cy="1320800"/>
          </a:xfrm>
        </p:spPr>
        <p:txBody>
          <a:bodyPr/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10.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ftiyg;gLtij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epWj;Jq;fs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;!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t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hoj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Jtq;Fq;fs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;;! </a:t>
            </a:r>
            <a:r>
              <a:rPr lang="en-US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 Worrying! Start Living)</a:t>
            </a:r>
            <a:endParaRPr lang="en-US" b="1" dirty="0">
              <a:solidFill>
                <a:srgbClr val="00B0F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3500"/>
            <a:ext cx="12192000" cy="55245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400" b="1" dirty="0" smtClean="0">
              <a:solidFill>
                <a:srgbClr val="FA4426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</a:rPr>
              <a:t>vjph;fhyj;ijg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</a:rPr>
              <a:t>gw;wp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</a:rPr>
              <a:t>ftiy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</a:rPr>
              <a:t>nfhs;shjpUj;jy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</a:rPr>
              <a:t>;;</a:t>
            </a:r>
            <a:endParaRPr lang="en-US" sz="2800" b="1" dirty="0">
              <a:solidFill>
                <a:srgbClr val="FA44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epfo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fhyj;ij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re;Njh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\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khf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thoj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Jtq;Fjy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Nkhrkhd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.#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o;epiyapid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kdhPjpahf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Vw;Wf;nfhs;sy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gpur;rpid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jPutpy;iyah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ftiyg;gLtjhy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kl;Lk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xU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gpur;rpid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jPh;e;J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tpLkh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? </a:t>
            </a:r>
            <a:endParaRPr lang="en-US" sz="2800" b="1" dirty="0" smtClean="0">
              <a:solidFill>
                <a:srgbClr val="FA4426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ftiyiaj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Jhf;fp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vwpjy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  <a:endParaRPr lang="en-US" sz="2800" b="1" dirty="0">
              <a:solidFill>
                <a:srgbClr val="FA4426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dirty="0"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1171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54000"/>
            <a:ext cx="12192000" cy="14605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/>
            </a:r>
            <a:b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</a:b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11.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rpwe;j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rpw;gpahfj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jpfo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rpy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MNyhridfs</a:t>
            </a:r>
            <a:r>
              <a:rPr lang="en-US" sz="3200" dirty="0" smtClean="0">
                <a:latin typeface="Bamini" pitchFamily="2" charset="0"/>
              </a:rPr>
              <a:t>; </a:t>
            </a:r>
            <a:r>
              <a:rPr lang="en-US" sz="3200" b="1" dirty="0" smtClean="0">
                <a:solidFill>
                  <a:srgbClr val="F91C0B"/>
                </a:solidFill>
                <a:latin typeface="Bamini" pitchFamily="2" charset="0"/>
              </a:rPr>
              <a:t>(</a:t>
            </a:r>
            <a:r>
              <a:rPr lang="en-US" sz="3200" b="1" dirty="0" smtClean="0">
                <a:solidFill>
                  <a:srgbClr val="F91C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Good Sculptors)</a:t>
            </a:r>
            <a:endParaRPr lang="en-US" sz="3200" b="1" dirty="0">
              <a:solidFill>
                <a:srgbClr val="F91C0B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4900"/>
            <a:ext cx="12192000" cy="5753100"/>
          </a:xfrm>
        </p:spPr>
        <p:txBody>
          <a:bodyPr>
            <a:normAutofit lnSpcReduction="10000"/>
          </a:bodyPr>
          <a:lstStyle/>
          <a:p>
            <a:endParaRPr lang="en-US" sz="2400" dirty="0" smtClean="0">
              <a:latin typeface="Bamini" pitchFamily="2" charset="0"/>
            </a:endParaRP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vq;Nf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vg;NghJ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vg;gb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NgRjy;Ntz;Lk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 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cuf;f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NgRtij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jtph;j;jy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gpwUld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NgRtjw;F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jaf;fk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fhl;lhjpUj;jy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MSik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vd;gJ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Gw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mofpy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 ,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y;iy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vd;gij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epidtpy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nfhs;sy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</a:rPr>
              <a:t>ghpTilatuhfTk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md;G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epiwe;jtuhfTk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,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Uj;jy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mikjpahfTk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Gj;jprhypj;jdj;NjhLk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,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Uj;jy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Kul;Lj;jdkpf;ftuhfTk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mjpf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$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r;rypLgtuhftk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,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Uj;jy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$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lhJ</a:t>
            </a:r>
            <a:endParaRPr lang="en-US" sz="2400" b="1" dirty="0" smtClean="0">
              <a:solidFill>
                <a:srgbClr val="FF0000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cq;fis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ePq;fNs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re;Njfpf;fhjpUj;jy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c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q;fs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cilapy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ftdk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nrYj;Jjy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cq;fSf;nfd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jdpg;gl;l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ghzpia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cUthf;fpf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nfhs;sy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Nghyr;nra;ahjpUj;jy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</a:p>
          <a:p>
            <a:endParaRPr lang="en-US" sz="2400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Bamini" pitchFamily="2" charset="0"/>
            </a:endParaRPr>
          </a:p>
          <a:p>
            <a:endParaRPr lang="en-US" dirty="0" smtClean="0">
              <a:latin typeface="Bamini" pitchFamily="2" charset="0"/>
            </a:endParaRPr>
          </a:p>
          <a:p>
            <a:endParaRPr lang="en-US" dirty="0"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1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100" y="2247900"/>
            <a:ext cx="6502400" cy="46101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81300" y="2138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2311AB"/>
                </a:solidFill>
                <a:latin typeface="Bamini" pitchFamily="2" charset="0"/>
              </a:rPr>
              <a:t>“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</a:rPr>
              <a:t>ehd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</a:rPr>
              <a:t>capNuhL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</a:rPr>
              <a:t> ,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</a:rPr>
              <a:t>Ug;gjw;F</a:t>
            </a:r>
            <a:r>
              <a:rPr lang="en-US" sz="24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sz="24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vd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je;ijf;F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flikg;gl;bUf;fpNwd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; -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Mdhy</a:t>
            </a:r>
            <a:r>
              <a:rPr lang="en-US" sz="2400" b="1" dirty="0" smtClean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;; </a:t>
            </a:r>
            <a:r>
              <a:rPr lang="en-US" sz="2400" b="1" dirty="0" err="1" smtClean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rpwg;ghf</a:t>
            </a:r>
            <a:r>
              <a:rPr lang="en-US" sz="2400" b="1" dirty="0" smtClean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tho;tjw;F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vd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4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  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MrphpaUf;F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flikg;gl;bUf;fpNwd</a:t>
            </a:r>
            <a:r>
              <a:rPr lang="en-US" sz="2400" b="1" dirty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;”</a:t>
            </a:r>
          </a:p>
          <a:p>
            <a:r>
              <a:rPr lang="en-US" sz="2400" dirty="0">
                <a:latin typeface="Bamini" pitchFamily="2" charset="0"/>
                <a:cs typeface="Times New Roman" panose="02020603050405020304" pitchFamily="18" charset="0"/>
              </a:rPr>
              <a:t>            </a:t>
            </a:r>
            <a:r>
              <a:rPr lang="en-US" sz="2400" b="1" dirty="0">
                <a:solidFill>
                  <a:srgbClr val="CC0066"/>
                </a:solidFill>
                <a:latin typeface="Bamini" pitchFamily="2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CC0066"/>
                </a:solidFill>
                <a:latin typeface="Bamini" pitchFamily="2" charset="0"/>
                <a:cs typeface="Times New Roman" panose="02020603050405020304" pitchFamily="18" charset="0"/>
              </a:rPr>
              <a:t>khtPud</a:t>
            </a:r>
            <a:r>
              <a:rPr lang="en-US" sz="2400" b="1" dirty="0">
                <a:solidFill>
                  <a:srgbClr val="CC006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>
                <a:solidFill>
                  <a:srgbClr val="CC0066"/>
                </a:solidFill>
                <a:latin typeface="Bamini" pitchFamily="2" charset="0"/>
                <a:cs typeface="Times New Roman" panose="02020603050405020304" pitchFamily="18" charset="0"/>
              </a:rPr>
              <a:t>mnyf;rhz;lh</a:t>
            </a:r>
            <a:r>
              <a:rPr lang="en-US" sz="2400" b="1" dirty="0">
                <a:solidFill>
                  <a:srgbClr val="CC0066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2400" b="1" dirty="0">
              <a:solidFill>
                <a:srgbClr val="CC0066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6852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4" y="0"/>
            <a:ext cx="12162366" cy="13208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12.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ntw;wp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ngw;w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Mrphpar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rpw;gpfspd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milahsq;fs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 </a:t>
            </a:r>
            <a:endParaRPr lang="en-US" b="1" dirty="0">
              <a:solidFill>
                <a:srgbClr val="00B0F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34" y="1322389"/>
            <a:ext cx="12162366" cy="5535611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CC3399"/>
                </a:solidFill>
                <a:latin typeface="Bamini" pitchFamily="2" charset="0"/>
              </a:rPr>
              <a:t>f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bd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ciog;G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kw;Wk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epiyahd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jd;ik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 work and Consistency</a:t>
            </a:r>
            <a:r>
              <a:rPr lang="en-US" sz="2800" b="1" dirty="0" smtClean="0">
                <a:solidFill>
                  <a:srgbClr val="CC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 smtClean="0">
              <a:solidFill>
                <a:srgbClr val="CC3399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Neh;kiwahd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kdg;ghd;ik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 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attitude)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tplh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Kaw;rp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 trying)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CC3399"/>
                </a:solidFill>
                <a:latin typeface="Bamini" pitchFamily="2" charset="0"/>
              </a:rPr>
              <a:t>f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tdk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kw;Wk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cWjpg;ghL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 and Determination)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Kiwahd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jpl;lkply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kw;Wk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nray;ghL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 planning and deliverance)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jd;dk;gpf;if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Self-confidence)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Neu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Nkyhz;ik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management)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CC3399"/>
                </a:solidFill>
                <a:latin typeface="Bamini" pitchFamily="2" charset="0"/>
              </a:rPr>
              <a:t>n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ray;gLj;Jk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Kiw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Neh;kiwahd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rpe;jid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Thinking)</a:t>
            </a:r>
            <a:endParaRPr lang="en-US" sz="2800" b="1" dirty="0">
              <a:solidFill>
                <a:srgbClr val="006C31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5689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tho;f;ifapy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ntw;wp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ngw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 %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d;W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topfs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  <a:endParaRPr lang="en-US" sz="4000" b="1" dirty="0">
              <a:solidFill>
                <a:srgbClr val="2311AB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2090400" cy="55371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Bamini" pitchFamily="2" charset="0"/>
              </a:rPr>
              <a:t>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“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gpwiuf;fhl;bYk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mjpfkhf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mwpe;J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nfhs;s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Bamini" pitchFamily="2" charset="0"/>
              </a:rPr>
              <a:t>KaYq;fs</a:t>
            </a:r>
            <a:r>
              <a:rPr lang="en-US" sz="2800" b="1" dirty="0" smtClean="0">
                <a:solidFill>
                  <a:srgbClr val="C00000"/>
                </a:solidFill>
                <a:latin typeface="Bamini" pitchFamily="2" charset="0"/>
              </a:rPr>
              <a:t>;”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“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gpwiuf;fhl;bYk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mjpfkhf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ciof;ff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fw;Wf;nfhs;Sq;fs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“</a:t>
            </a:r>
            <a:r>
              <a:rPr lang="en-US" sz="2800" b="1" dirty="0" err="1" smtClean="0">
                <a:solidFill>
                  <a:schemeClr val="accent5"/>
                </a:solidFill>
                <a:latin typeface="Bamini" pitchFamily="2" charset="0"/>
              </a:rPr>
              <a:t>gpwiuf</a:t>
            </a: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chemeClr val="accent5"/>
                </a:solidFill>
                <a:latin typeface="Bamini" pitchFamily="2" charset="0"/>
              </a:rPr>
              <a:t>fhl;bYk</a:t>
            </a: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chemeClr val="accent5"/>
                </a:solidFill>
                <a:latin typeface="Bamini" pitchFamily="2" charset="0"/>
              </a:rPr>
              <a:t>Fiwthf</a:t>
            </a: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  </a:t>
            </a:r>
            <a:r>
              <a:rPr lang="en-US" sz="2800" b="1" dirty="0" err="1" smtClean="0">
                <a:solidFill>
                  <a:schemeClr val="accent5"/>
                </a:solidFill>
                <a:latin typeface="Bamini" pitchFamily="2" charset="0"/>
              </a:rPr>
              <a:t>gpwhplkpUe;J</a:t>
            </a: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5"/>
                </a:solidFill>
                <a:latin typeface="Bamini" pitchFamily="2" charset="0"/>
              </a:rPr>
              <a:t>ngw</a:t>
            </a: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5"/>
                </a:solidFill>
                <a:latin typeface="Bamini" pitchFamily="2" charset="0"/>
              </a:rPr>
              <a:t>KaYq;fs</a:t>
            </a: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;”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5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chemeClr val="accent5"/>
                </a:solidFill>
                <a:latin typeface="Bamini" pitchFamily="2" charset="0"/>
              </a:rPr>
              <a:t>             </a:t>
            </a:r>
            <a:r>
              <a:rPr lang="en-US" sz="2800" b="1" dirty="0" smtClean="0">
                <a:solidFill>
                  <a:srgbClr val="CC0066"/>
                </a:solidFill>
                <a:latin typeface="Bamini" pitchFamily="2" charset="0"/>
              </a:rPr>
              <a:t>-</a:t>
            </a:r>
            <a:r>
              <a:rPr lang="en-US" sz="2800" b="1" dirty="0" err="1" smtClean="0">
                <a:solidFill>
                  <a:srgbClr val="CC0066"/>
                </a:solidFill>
                <a:latin typeface="Bamini" pitchFamily="2" charset="0"/>
              </a:rPr>
              <a:t>tpy;ypak</a:t>
            </a:r>
            <a:r>
              <a:rPr lang="en-US" sz="2800" b="1" dirty="0" smtClean="0">
                <a:solidFill>
                  <a:srgbClr val="CC0066"/>
                </a:solidFill>
                <a:latin typeface="Bamini" pitchFamily="2" charset="0"/>
              </a:rPr>
              <a:t>; N\f;];</a:t>
            </a:r>
            <a:r>
              <a:rPr lang="en-US" sz="2800" b="1" dirty="0" err="1" smtClean="0">
                <a:solidFill>
                  <a:srgbClr val="CC0066"/>
                </a:solidFill>
                <a:latin typeface="Bamini" pitchFamily="2" charset="0"/>
              </a:rPr>
              <a:t>gpah</a:t>
            </a:r>
            <a:r>
              <a:rPr lang="en-US" sz="2800" b="1" dirty="0" smtClean="0">
                <a:solidFill>
                  <a:srgbClr val="CC0066"/>
                </a:solidFill>
                <a:latin typeface="Bamini" pitchFamily="2" charset="0"/>
              </a:rPr>
              <a:t>;</a:t>
            </a:r>
            <a:endParaRPr lang="en-US" sz="2800" b="1" dirty="0">
              <a:solidFill>
                <a:srgbClr val="CC0066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0012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732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Choice is Yours</a:t>
            </a:r>
            <a:endParaRPr lang="en-US" sz="6000" b="1" dirty="0">
              <a:solidFill>
                <a:srgbClr val="2114C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62100"/>
            <a:ext cx="12192000" cy="5295900"/>
          </a:xfrm>
        </p:spPr>
        <p:txBody>
          <a:bodyPr/>
          <a:lstStyle/>
          <a:p>
            <a:pPr marL="0" indent="0">
              <a:buNone/>
            </a:pPr>
            <a:r>
              <a:rPr lang="en-US" sz="5400" dirty="0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 smtClean="0">
                <a:solidFill>
                  <a:srgbClr val="BE12A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“With </a:t>
            </a:r>
            <a:r>
              <a:rPr lang="en-US" sz="5400" b="1" dirty="0">
                <a:solidFill>
                  <a:srgbClr val="BE12A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Bad Attitude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Never have a Positive day”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>
                <a:solidFill>
                  <a:srgbClr val="BE12A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“With a Positive Attitude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never have a Bad day”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795878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176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SLIM</a:t>
            </a:r>
            <a:r>
              <a:rPr lang="en-US" sz="5400" dirty="0" smtClean="0">
                <a:solidFill>
                  <a:srgbClr val="FA4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5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54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  <a:endParaRPr lang="en-US" sz="5400" b="1" dirty="0">
              <a:solidFill>
                <a:srgbClr val="2114C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17600"/>
            <a:ext cx="12192000" cy="5740399"/>
          </a:xfrm>
        </p:spPr>
        <p:txBody>
          <a:bodyPr/>
          <a:lstStyle/>
          <a:p>
            <a:r>
              <a:rPr lang="en-US" sz="40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  =   Fear and </a:t>
            </a:r>
            <a:r>
              <a:rPr lang="en-US" sz="4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Frustration -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gak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kw;Wk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tpuf;jp</a:t>
            </a:r>
            <a:r>
              <a:rPr lang="en-US" sz="4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2114C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=   Anxiety and </a:t>
            </a:r>
            <a:r>
              <a:rPr lang="en-US" sz="4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Anger -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ftiy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kw;Wk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Nfhgk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000" b="1" dirty="0">
              <a:solidFill>
                <a:srgbClr val="2114CA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  =   </a:t>
            </a:r>
            <a:r>
              <a:rPr lang="en-US" sz="4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Tension - 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gjw;wk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000" b="1" dirty="0">
              <a:solidFill>
                <a:srgbClr val="2114CA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  =   Self </a:t>
            </a:r>
            <a:r>
              <a:rPr lang="en-US" sz="40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Confidence - 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jd;dk;gpf;if</a:t>
            </a:r>
            <a:endParaRPr lang="en-US" sz="4000" b="1" dirty="0">
              <a:solidFill>
                <a:srgbClr val="FB21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  =   </a:t>
            </a:r>
            <a:r>
              <a:rPr lang="en-US" sz="40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 -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md;G</a:t>
            </a:r>
            <a:endParaRPr lang="en-US" sz="4000" b="1" dirty="0">
              <a:solidFill>
                <a:srgbClr val="FB21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   =   </a:t>
            </a:r>
            <a:r>
              <a:rPr lang="en-US" sz="40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Initiative -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Kaw;rp</a:t>
            </a:r>
            <a:endParaRPr lang="en-US" sz="4000" b="1" dirty="0" smtClean="0">
              <a:solidFill>
                <a:srgbClr val="FB21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 =   Moderation - 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epjhdk</a:t>
            </a:r>
            <a:r>
              <a:rPr lang="en-US" sz="4000" b="1" dirty="0" smtClean="0">
                <a:solidFill>
                  <a:srgbClr val="00B0F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44029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“</a:t>
            </a:r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5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5400" b="1" dirty="0">
                <a:solidFill>
                  <a:srgbClr val="EA22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5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0400"/>
            <a:ext cx="12192000" cy="4927599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 =   Words - </a:t>
            </a:r>
            <a:r>
              <a:rPr lang="en-US" sz="4400" b="1" dirty="0" err="1">
                <a:solidFill>
                  <a:srgbClr val="CC0000"/>
                </a:solidFill>
                <a:latin typeface="Bamini" pitchFamily="2" charset="0"/>
                <a:cs typeface="Times New Roman" panose="02020603050405020304" pitchFamily="18" charset="0"/>
              </a:rPr>
              <a:t>thh;j;ijfs</a:t>
            </a:r>
            <a:r>
              <a:rPr lang="en-US" sz="4400" b="1" dirty="0">
                <a:solidFill>
                  <a:srgbClr val="CC000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400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=   Actions - </a:t>
            </a:r>
            <a:r>
              <a:rPr lang="en-US" sz="4400" b="1" dirty="0" err="1">
                <a:solidFill>
                  <a:srgbClr val="00B0F0"/>
                </a:solidFill>
                <a:latin typeface="Bamini" pitchFamily="2" charset="0"/>
                <a:cs typeface="Times New Roman" panose="02020603050405020304" pitchFamily="18" charset="0"/>
              </a:rPr>
              <a:t>nray;fs</a:t>
            </a:r>
            <a:r>
              <a:rPr lang="en-US" sz="4400" b="1" dirty="0">
                <a:solidFill>
                  <a:srgbClr val="00B0F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44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  =   Thoughts - </a:t>
            </a:r>
            <a:r>
              <a:rPr lang="en-US" sz="4400" b="1" dirty="0" err="1">
                <a:solidFill>
                  <a:srgbClr val="FF00FF"/>
                </a:solidFill>
                <a:latin typeface="Bamini" pitchFamily="2" charset="0"/>
                <a:cs typeface="Times New Roman" panose="02020603050405020304" pitchFamily="18" charset="0"/>
              </a:rPr>
              <a:t>rpe;jidfs</a:t>
            </a:r>
            <a:r>
              <a:rPr lang="en-US" sz="4400" b="1" dirty="0">
                <a:solidFill>
                  <a:srgbClr val="FF00FF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4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 =   Characters - </a:t>
            </a:r>
            <a:r>
              <a:rPr lang="en-US" sz="4400" b="1" dirty="0" err="1">
                <a:solidFill>
                  <a:srgbClr val="2FC12F"/>
                </a:solidFill>
                <a:latin typeface="Bamini" pitchFamily="2" charset="0"/>
                <a:cs typeface="Times New Roman" panose="02020603050405020304" pitchFamily="18" charset="0"/>
              </a:rPr>
              <a:t>gz;Gfs</a:t>
            </a:r>
            <a:r>
              <a:rPr lang="en-US" sz="4400" b="1" dirty="0">
                <a:solidFill>
                  <a:srgbClr val="2FC12F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400" b="1" dirty="0">
              <a:solidFill>
                <a:srgbClr val="2FC1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  =   Heart - </a:t>
            </a:r>
            <a:r>
              <a:rPr lang="en-US" sz="4400" b="1" dirty="0" err="1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md;ghd</a:t>
            </a:r>
            <a:r>
              <a:rPr lang="en-US" sz="4400" b="1" dirty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,</a:t>
            </a:r>
            <a:r>
              <a:rPr lang="en-US" sz="4400" b="1" dirty="0" err="1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jak</a:t>
            </a:r>
            <a:r>
              <a:rPr lang="en-US" sz="4400" b="1" dirty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400" b="1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141843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Neh;kiwahd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kdg;ghd;ik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cUthtjw;fhd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topfs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smtClean="0">
                <a:solidFill>
                  <a:srgbClr val="CC0066"/>
                </a:solidFill>
                <a:latin typeface="Bamini" pitchFamily="2" charset="0"/>
              </a:rPr>
              <a:t>(</a:t>
            </a:r>
            <a:r>
              <a:rPr lang="en-US" sz="3200" b="1" dirty="0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is the Way to Positive Attitude)</a:t>
            </a:r>
            <a:endParaRPr lang="en-US" sz="3200" b="1" dirty="0">
              <a:solidFill>
                <a:srgbClr val="CC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9899"/>
            <a:ext cx="12192000" cy="5118101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smtClean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 with  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Spend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 with   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en-US" sz="4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 with   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en-US" sz="4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 with   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9163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>
            <a:norm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Bamini" pitchFamily="2" charset="0"/>
              </a:rPr>
              <a:t>e</a:t>
            </a:r>
            <a:r>
              <a:rPr lang="en-US" sz="4800" b="1" dirty="0" err="1" smtClean="0">
                <a:solidFill>
                  <a:srgbClr val="FF0000"/>
                </a:solidFill>
                <a:latin typeface="Bamini" pitchFamily="2" charset="0"/>
              </a:rPr>
              <a:t>hisa</a:t>
            </a:r>
            <a:r>
              <a:rPr lang="en-US" sz="48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Bamini" pitchFamily="2" charset="0"/>
              </a:rPr>
              <a:t>Mrphpa</a:t>
            </a:r>
            <a:r>
              <a:rPr lang="en-US" sz="48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Bamini" pitchFamily="2" charset="0"/>
              </a:rPr>
              <a:t>rpw;gpfNs</a:t>
            </a:r>
            <a:r>
              <a:rPr lang="en-US" sz="4800" b="1" dirty="0" smtClean="0">
                <a:solidFill>
                  <a:srgbClr val="FF0000"/>
                </a:solidFill>
                <a:latin typeface="Bamini" pitchFamily="2" charset="0"/>
              </a:rPr>
              <a:t>! </a:t>
            </a:r>
            <a:r>
              <a:rPr lang="en-US" sz="4800" b="1" dirty="0" err="1">
                <a:solidFill>
                  <a:srgbClr val="FF0000"/>
                </a:solidFill>
                <a:latin typeface="Bamini" pitchFamily="2" charset="0"/>
              </a:rPr>
              <a:t>t</a:t>
            </a:r>
            <a:r>
              <a:rPr lang="en-US" sz="4800" b="1" dirty="0" err="1" smtClean="0">
                <a:solidFill>
                  <a:srgbClr val="FF0000"/>
                </a:solidFill>
                <a:latin typeface="Bamini" pitchFamily="2" charset="0"/>
              </a:rPr>
              <a:t>ho;j;Jf;fs</a:t>
            </a:r>
            <a:r>
              <a:rPr lang="en-US" sz="4800" b="1" dirty="0" smtClean="0">
                <a:solidFill>
                  <a:srgbClr val="FF0000"/>
                </a:solidFill>
                <a:latin typeface="Bamini" pitchFamily="2" charset="0"/>
              </a:rPr>
              <a:t>;!</a:t>
            </a:r>
            <a:endParaRPr lang="en-US" sz="4800" b="1" dirty="0">
              <a:solidFill>
                <a:srgbClr val="FF000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2192000" cy="5537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“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ek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ehl;il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eph;zapf;fg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NghFk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 </a:t>
            </a:r>
          </a:p>
          <a:p>
            <a:r>
              <a:rPr lang="en-US" sz="3200" b="1" smtClean="0">
                <a:solidFill>
                  <a:srgbClr val="2311AB"/>
                </a:solidFill>
                <a:latin typeface="Bamini" pitchFamily="2" charset="0"/>
              </a:rPr>
              <a:t> khztr;rpw;gq;fspd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</a:p>
          <a:p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ey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tho;tpw;Fk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  <a:r>
              <a:rPr lang="en-US" sz="3200" b="1" dirty="0" smtClean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tsh;r;rpf;Fk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3200" b="1" dirty="0" smtClean="0">
              <a:solidFill>
                <a:srgbClr val="2311AB"/>
              </a:solidFill>
              <a:latin typeface="Bamini" pitchFamily="2" charset="0"/>
            </a:endParaRPr>
          </a:p>
          <a:p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topfhl;lg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NghFk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tho;tpay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Gj;jfq;fNs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!</a:t>
            </a:r>
          </a:p>
          <a:p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ehisa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Mrphpar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rpw;gpfNs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!</a:t>
            </a:r>
          </a:p>
          <a:p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cq;fis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tho;j;JNtd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311AB"/>
                </a:solidFill>
                <a:latin typeface="Bamini" pitchFamily="2" charset="0"/>
              </a:rPr>
              <a:t>epj;jKNk</a:t>
            </a:r>
            <a:r>
              <a:rPr lang="en-US" sz="3200" b="1" dirty="0" smtClean="0">
                <a:solidFill>
                  <a:srgbClr val="2311AB"/>
                </a:solidFill>
                <a:latin typeface="Bamini" pitchFamily="2" charset="0"/>
              </a:rPr>
              <a:t>!”</a:t>
            </a:r>
          </a:p>
          <a:p>
            <a:endParaRPr lang="en-US" sz="3200" b="1" dirty="0">
              <a:solidFill>
                <a:srgbClr val="2311AB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2602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rgbClr val="2114CA"/>
                </a:solidFill>
                <a:latin typeface="Bamini" pitchFamily="2" charset="0"/>
              </a:rPr>
              <a:t>midtUf;Fk</a:t>
            </a:r>
            <a:r>
              <a:rPr lang="en-US" sz="54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5400" b="1" dirty="0" err="1">
                <a:solidFill>
                  <a:srgbClr val="2114CA"/>
                </a:solidFill>
                <a:latin typeface="Bamini" pitchFamily="2" charset="0"/>
              </a:rPr>
              <a:t>kpf;f</a:t>
            </a:r>
            <a:r>
              <a:rPr lang="en-US" sz="54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5400" b="1" dirty="0" err="1">
                <a:solidFill>
                  <a:srgbClr val="2114CA"/>
                </a:solidFill>
                <a:latin typeface="Bamini" pitchFamily="2" charset="0"/>
              </a:rPr>
              <a:t>ed;wp</a:t>
            </a:r>
            <a:r>
              <a:rPr lang="en-US" sz="5400" b="1" dirty="0">
                <a:solidFill>
                  <a:srgbClr val="2114CA"/>
                </a:solidFill>
                <a:latin typeface="Bamini" pitchFamily="2" charset="0"/>
              </a:rPr>
              <a:t/>
            </a:r>
            <a:br>
              <a:rPr lang="en-US" sz="5400" b="1" dirty="0">
                <a:solidFill>
                  <a:srgbClr val="2114CA"/>
                </a:solidFill>
                <a:latin typeface="Bamini" pitchFamily="2" charset="0"/>
              </a:rPr>
            </a:br>
            <a:endParaRPr lang="en-US" sz="5400" b="1" dirty="0">
              <a:solidFill>
                <a:srgbClr val="2114CA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2192000" cy="553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b="1" dirty="0" smtClean="0">
                <a:solidFill>
                  <a:srgbClr val="0070C0"/>
                </a:solidFill>
                <a:latin typeface="Bamini" pitchFamily="2" charset="0"/>
              </a:rPr>
              <a:t>         </a:t>
            </a:r>
          </a:p>
          <a:p>
            <a:pPr marL="0" indent="0">
              <a:buNone/>
            </a:pPr>
            <a:r>
              <a:rPr lang="en-US" sz="35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3500" b="1" dirty="0" smtClean="0">
                <a:solidFill>
                  <a:srgbClr val="0070C0"/>
                </a:solidFill>
                <a:latin typeface="Bamini" pitchFamily="2" charset="0"/>
              </a:rPr>
              <a:t>       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Kidth</a:t>
            </a:r>
            <a:r>
              <a:rPr lang="en-US" sz="35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3500" b="1" dirty="0" err="1">
                <a:solidFill>
                  <a:srgbClr val="FF0000"/>
                </a:solidFill>
                <a:latin typeface="Bamini" pitchFamily="2" charset="0"/>
              </a:rPr>
              <a:t>j.rptrf;jp</a:t>
            </a:r>
            <a:r>
              <a:rPr lang="en-US" sz="35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500" b="1" dirty="0" smtClean="0">
                <a:solidFill>
                  <a:srgbClr val="FF0000"/>
                </a:solidFill>
                <a:latin typeface="Bamini" pitchFamily="2" charset="0"/>
              </a:rPr>
              <a:t>uh[</a:t>
            </a:r>
            <a:r>
              <a:rPr lang="en-US" sz="3500" b="1" dirty="0" err="1" smtClean="0">
                <a:solidFill>
                  <a:srgbClr val="FF0000"/>
                </a:solidFill>
                <a:latin typeface="Bamini" pitchFamily="2" charset="0"/>
              </a:rPr>
              <a:t>k;khs</a:t>
            </a:r>
            <a:r>
              <a:rPr lang="en-US" sz="35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endParaRPr lang="en-US" sz="3500" b="1" dirty="0">
              <a:solidFill>
                <a:srgbClr val="00B0F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3500" dirty="0">
                <a:latin typeface="Bamini" pitchFamily="2" charset="0"/>
              </a:rPr>
              <a:t>            </a:t>
            </a:r>
            <a:r>
              <a:rPr lang="en-US" sz="3500" dirty="0" smtClean="0"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cjtpg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Nguhrphpah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     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        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fy;tp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cstpay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Jiw</a:t>
            </a:r>
            <a:endParaRPr lang="en-US" sz="2800" b="1" dirty="0">
              <a:solidFill>
                <a:srgbClr val="00206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    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  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jkpo;ehL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Mrphpah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fy;tpapay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gy;fiyf;fofk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              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fhug;ghf;fk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nrd;id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– 97.</a:t>
            </a:r>
          </a:p>
          <a:p>
            <a:endParaRPr lang="en-US" sz="6600" dirty="0">
              <a:solidFill>
                <a:srgbClr val="00206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233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9243"/>
            <a:ext cx="12192000" cy="54987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93800" y="114300"/>
            <a:ext cx="6845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6000" b="1" dirty="0" err="1" smtClean="0">
                <a:solidFill>
                  <a:srgbClr val="2311AB"/>
                </a:solidFill>
                <a:latin typeface="Bamini" pitchFamily="2" charset="0"/>
              </a:rPr>
              <a:t>NguwpQh</a:t>
            </a:r>
            <a:r>
              <a:rPr lang="en-US" sz="6000" b="1" dirty="0" smtClean="0">
                <a:solidFill>
                  <a:srgbClr val="2311AB"/>
                </a:solidFill>
                <a:latin typeface="Bamini" pitchFamily="2" charset="0"/>
              </a:rPr>
              <a:t>; </a:t>
            </a:r>
            <a:r>
              <a:rPr lang="en-US" sz="6000" b="1" dirty="0" err="1" smtClean="0">
                <a:solidFill>
                  <a:srgbClr val="2311AB"/>
                </a:solidFill>
                <a:latin typeface="Bamini" pitchFamily="2" charset="0"/>
              </a:rPr>
              <a:t>mz;zh</a:t>
            </a:r>
            <a:endParaRPr lang="en-US" sz="6000" b="1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115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700"/>
            <a:ext cx="12162366" cy="1320800"/>
          </a:xfrm>
        </p:spPr>
        <p:txBody>
          <a:bodyPr/>
          <a:lstStyle/>
          <a:p>
            <a:r>
              <a:rPr lang="en-US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6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6600" b="1" dirty="0" smtClean="0">
                <a:solidFill>
                  <a:srgbClr val="BE12A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6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6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6600" b="1" dirty="0" smtClean="0">
                <a:solidFill>
                  <a:srgbClr val="7E2A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endParaRPr lang="en-US" sz="6600" b="1" dirty="0">
              <a:solidFill>
                <a:srgbClr val="7E2A7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3500"/>
            <a:ext cx="12192000" cy="55244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-  Training - </a:t>
            </a:r>
            <a:r>
              <a:rPr lang="en-US" sz="4400" b="1" dirty="0" err="1" smtClean="0">
                <a:solidFill>
                  <a:srgbClr val="002060"/>
                </a:solidFill>
                <a:latin typeface="Bamini" pitchFamily="2" charset="0"/>
                <a:cs typeface="Times New Roman" panose="02020603050405020304" pitchFamily="18" charset="0"/>
              </a:rPr>
              <a:t>gapw;rp</a:t>
            </a:r>
            <a:endParaRPr lang="en-US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-  Education - </a:t>
            </a:r>
            <a:r>
              <a:rPr lang="en-US" sz="4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fy;tp</a:t>
            </a:r>
            <a:endParaRPr lang="en-US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-  Ability - </a:t>
            </a:r>
            <a:r>
              <a:rPr lang="en-US" sz="4400" b="1" dirty="0" err="1" smtClean="0">
                <a:solidFill>
                  <a:srgbClr val="00B050"/>
                </a:solidFill>
                <a:latin typeface="Bamini" pitchFamily="2" charset="0"/>
                <a:cs typeface="Times New Roman" panose="02020603050405020304" pitchFamily="18" charset="0"/>
              </a:rPr>
              <a:t>jpwik</a:t>
            </a:r>
            <a:endParaRPr lang="en-US" sz="4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BE12A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-  Creativity - </a:t>
            </a:r>
            <a:r>
              <a:rPr lang="en-US" sz="4400" b="1" dirty="0" err="1" smtClean="0">
                <a:solidFill>
                  <a:srgbClr val="BE12AA"/>
                </a:solidFill>
                <a:latin typeface="Bamini" pitchFamily="2" charset="0"/>
                <a:cs typeface="Times New Roman" panose="02020603050405020304" pitchFamily="18" charset="0"/>
              </a:rPr>
              <a:t>gilg;ghw;wy</a:t>
            </a:r>
            <a:r>
              <a:rPr lang="en-US" sz="4400" b="1" dirty="0" smtClean="0">
                <a:solidFill>
                  <a:srgbClr val="BE12AA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400" b="1" dirty="0" smtClean="0">
              <a:solidFill>
                <a:srgbClr val="BE12A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-  Humanism - </a:t>
            </a:r>
            <a:r>
              <a:rPr lang="en-US" sz="4400" b="1" dirty="0" err="1" smtClean="0">
                <a:solidFill>
                  <a:srgbClr val="FFC000"/>
                </a:solidFill>
                <a:latin typeface="Bamini" pitchFamily="2" charset="0"/>
                <a:cs typeface="Times New Roman" panose="02020603050405020304" pitchFamily="18" charset="0"/>
              </a:rPr>
              <a:t>kdpjk</a:t>
            </a:r>
            <a:r>
              <a:rPr lang="en-US" sz="4400" b="1" dirty="0" smtClean="0">
                <a:solidFill>
                  <a:srgbClr val="FFC00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4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-  Efficiency - </a:t>
            </a:r>
            <a:r>
              <a:rPr lang="en-US" sz="4400" b="1" dirty="0" err="1" smtClean="0">
                <a:solidFill>
                  <a:srgbClr val="00B0F0"/>
                </a:solidFill>
                <a:latin typeface="Bamini" pitchFamily="2" charset="0"/>
                <a:cs typeface="Times New Roman" panose="02020603050405020304" pitchFamily="18" charset="0"/>
              </a:rPr>
              <a:t>tpidj;jpwd</a:t>
            </a:r>
            <a:r>
              <a:rPr lang="en-US" sz="4400" b="1" dirty="0" smtClean="0">
                <a:solidFill>
                  <a:srgbClr val="00B0F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400" b="1" dirty="0" smtClean="0">
                <a:solidFill>
                  <a:srgbClr val="7E2A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-  Reformer -  </a:t>
            </a:r>
            <a:r>
              <a:rPr lang="en-US" sz="4400" b="1" dirty="0" err="1" smtClean="0">
                <a:solidFill>
                  <a:srgbClr val="7E2A74"/>
                </a:solidFill>
                <a:latin typeface="Bamini" pitchFamily="2" charset="0"/>
                <a:cs typeface="Times New Roman" panose="02020603050405020304" pitchFamily="18" charset="0"/>
              </a:rPr>
              <a:t>rPh;jpUj;jthjp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368631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>
            <a:noAutofit/>
          </a:bodyPr>
          <a:lstStyle/>
          <a:p>
            <a:r>
              <a:rPr lang="en-US" sz="4400" b="1" dirty="0" err="1" smtClean="0">
                <a:solidFill>
                  <a:srgbClr val="CC0066"/>
                </a:solidFill>
                <a:latin typeface="Bamini" pitchFamily="2" charset="0"/>
              </a:rPr>
              <a:t>khztr</a:t>
            </a:r>
            <a:r>
              <a:rPr lang="en-US" sz="4400" b="1" dirty="0" smtClean="0">
                <a:solidFill>
                  <a:srgbClr val="CC0066"/>
                </a:solidFill>
                <a:latin typeface="Bamini" pitchFamily="2" charset="0"/>
              </a:rPr>
              <a:t>; </a:t>
            </a:r>
            <a:r>
              <a:rPr lang="en-US" sz="4400" b="1" dirty="0" err="1" smtClean="0">
                <a:solidFill>
                  <a:srgbClr val="CC0066"/>
                </a:solidFill>
                <a:latin typeface="Bamini" pitchFamily="2" charset="0"/>
              </a:rPr>
              <a:t>rpw;gq;fisr</a:t>
            </a:r>
            <a:r>
              <a:rPr lang="en-US" sz="4400" b="1" dirty="0" smtClean="0">
                <a:solidFill>
                  <a:srgbClr val="CC0066"/>
                </a:solidFill>
                <a:latin typeface="Bamini" pitchFamily="2" charset="0"/>
              </a:rPr>
              <a:t>; </a:t>
            </a:r>
            <a:r>
              <a:rPr lang="en-US" sz="4400" b="1" dirty="0" err="1" smtClean="0">
                <a:solidFill>
                  <a:srgbClr val="CC0066"/>
                </a:solidFill>
                <a:latin typeface="Bamini" pitchFamily="2" charset="0"/>
              </a:rPr>
              <a:t>nrJf;Ftjpy</a:t>
            </a:r>
            <a:r>
              <a:rPr lang="en-US" sz="4400" b="1" dirty="0" smtClean="0">
                <a:solidFill>
                  <a:srgbClr val="CC0066"/>
                </a:solidFill>
                <a:latin typeface="Bamini" pitchFamily="2" charset="0"/>
              </a:rPr>
              <a:t>; </a:t>
            </a:r>
            <a:r>
              <a:rPr lang="en-US" sz="4400" b="1" dirty="0" err="1" smtClean="0">
                <a:solidFill>
                  <a:srgbClr val="CC0066"/>
                </a:solidFill>
                <a:latin typeface="Bamini" pitchFamily="2" charset="0"/>
              </a:rPr>
              <a:t>Mrpupa</a:t>
            </a:r>
            <a:r>
              <a:rPr lang="en-US" sz="4400" b="1" dirty="0" smtClean="0">
                <a:solidFill>
                  <a:srgbClr val="CC0066"/>
                </a:solidFill>
                <a:latin typeface="Bamini" pitchFamily="2" charset="0"/>
              </a:rPr>
              <a:t> </a:t>
            </a:r>
            <a:r>
              <a:rPr lang="en-US" sz="4400" b="1" dirty="0" err="1" smtClean="0">
                <a:solidFill>
                  <a:srgbClr val="CC0066"/>
                </a:solidFill>
                <a:latin typeface="Bamini" pitchFamily="2" charset="0"/>
              </a:rPr>
              <a:t>cspfspd</a:t>
            </a:r>
            <a:r>
              <a:rPr lang="en-US" sz="4400" b="1" dirty="0" smtClean="0">
                <a:solidFill>
                  <a:srgbClr val="CC0066"/>
                </a:solidFill>
                <a:latin typeface="Bamini" pitchFamily="2" charset="0"/>
              </a:rPr>
              <a:t>; </a:t>
            </a:r>
            <a:r>
              <a:rPr lang="en-US" sz="4400" b="1" dirty="0" err="1" smtClean="0">
                <a:solidFill>
                  <a:srgbClr val="CC0066"/>
                </a:solidFill>
                <a:latin typeface="Bamini" pitchFamily="2" charset="0"/>
              </a:rPr>
              <a:t>gq;fspg;G</a:t>
            </a:r>
            <a:endParaRPr lang="en-US" sz="4400" b="1" dirty="0">
              <a:solidFill>
                <a:srgbClr val="CC0066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5089"/>
            <a:ext cx="12192000" cy="5522911"/>
          </a:xfrm>
        </p:spPr>
        <p:txBody>
          <a:bodyPr/>
          <a:lstStyle/>
          <a:p>
            <a:endParaRPr lang="en-US" b="1" dirty="0" smtClean="0">
              <a:solidFill>
                <a:srgbClr val="2311AB"/>
              </a:solidFill>
            </a:endParaRPr>
          </a:p>
          <a:p>
            <a:r>
              <a:rPr lang="en-US" sz="3200" b="1" dirty="0" smtClean="0">
                <a:solidFill>
                  <a:srgbClr val="2311AB"/>
                </a:solidFill>
              </a:rPr>
              <a:t>“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ruhrhp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Mrphpah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; 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ghlj;ij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elj;Jfpwhh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;.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rpwe;j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Mrphpah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eilKiw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cjhuzq;fNshL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fw;gpf;fpwhh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;.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cd;djkhd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311AB"/>
                </a:solidFill>
                <a:latin typeface="Bamini" pitchFamily="2" charset="0"/>
              </a:rPr>
              <a:t>Mrphpah</a:t>
            </a: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2311AB"/>
                </a:solidFill>
                <a:latin typeface="Bamini" pitchFamily="2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capNuhl;lj;ij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Vw;gLj;Jfpwhh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;.”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CC0066"/>
                </a:solidFill>
                <a:latin typeface="Bamini" pitchFamily="2" charset="0"/>
              </a:rPr>
              <a:t>           </a:t>
            </a:r>
            <a:r>
              <a:rPr lang="en-US" sz="3200" b="1" dirty="0">
                <a:solidFill>
                  <a:srgbClr val="002060"/>
                </a:solidFill>
                <a:latin typeface="Bamini" pitchFamily="2" charset="0"/>
              </a:rPr>
              <a:t>- </a:t>
            </a:r>
            <a:r>
              <a:rPr lang="en-US" sz="3200" b="1" dirty="0" err="1">
                <a:solidFill>
                  <a:srgbClr val="002060"/>
                </a:solidFill>
                <a:latin typeface="Bamini" pitchFamily="2" charset="0"/>
              </a:rPr>
              <a:t>tpy;ypak</a:t>
            </a:r>
            <a:r>
              <a:rPr lang="en-US" sz="32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002060"/>
                </a:solidFill>
                <a:latin typeface="Bamini" pitchFamily="2" charset="0"/>
              </a:rPr>
              <a:t>My;gh;l</a:t>
            </a:r>
            <a:r>
              <a:rPr lang="en-US" sz="3200" b="1" dirty="0">
                <a:solidFill>
                  <a:srgbClr val="002060"/>
                </a:solidFill>
                <a:latin typeface="Bamini" pitchFamily="2" charset="0"/>
              </a:rPr>
              <a:t>;</a:t>
            </a:r>
          </a:p>
          <a:p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513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1.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Neh;kiw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kdg;ghd;ikia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2311AB"/>
                </a:solidFill>
                <a:latin typeface="Bamini" pitchFamily="2" charset="0"/>
              </a:rPr>
              <a:t>cUthf;Fjy</a:t>
            </a:r>
            <a:r>
              <a:rPr lang="en-US" sz="4000" b="1" dirty="0" smtClean="0">
                <a:solidFill>
                  <a:srgbClr val="2311AB"/>
                </a:solidFill>
                <a:latin typeface="Bamini" pitchFamily="2" charset="0"/>
              </a:rPr>
              <a:t>;</a:t>
            </a:r>
            <a:endParaRPr lang="en-US" dirty="0"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87104"/>
            <a:ext cx="12192000" cy="5970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>
                <a:solidFill>
                  <a:srgbClr val="950913"/>
                </a:solidFill>
                <a:latin typeface="Bamini" pitchFamily="2" charset="0"/>
              </a:rPr>
              <a:t>Neh;kiw</a:t>
            </a:r>
            <a:r>
              <a:rPr lang="en-US" sz="28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950913"/>
                </a:solidFill>
                <a:latin typeface="Bamini" pitchFamily="2" charset="0"/>
              </a:rPr>
              <a:t>kdg;ghd;ik</a:t>
            </a:r>
            <a:r>
              <a:rPr lang="en-US" sz="28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950913"/>
                </a:solidFill>
                <a:latin typeface="Bamini" pitchFamily="2" charset="0"/>
              </a:rPr>
              <a:t>cilath;fspd</a:t>
            </a:r>
            <a:r>
              <a:rPr lang="en-US" sz="28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950913"/>
                </a:solidFill>
                <a:latin typeface="Bamini" pitchFamily="2" charset="0"/>
              </a:rPr>
              <a:t>jd;ikfs</a:t>
            </a:r>
            <a:r>
              <a:rPr lang="en-US" sz="2800" b="1" dirty="0">
                <a:solidFill>
                  <a:srgbClr val="950913"/>
                </a:solidFill>
                <a:latin typeface="Bamini" pitchFamily="2" charset="0"/>
              </a:rPr>
              <a:t>; (</a:t>
            </a:r>
            <a:r>
              <a:rPr lang="en-US" sz="2800" b="1" dirty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Manifests of Positive Attitude </a:t>
            </a:r>
            <a:r>
              <a:rPr lang="en-US" sz="2800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Persons)</a:t>
            </a:r>
            <a:endParaRPr lang="en-US" sz="2800" b="1" dirty="0" smtClean="0">
              <a:solidFill>
                <a:srgbClr val="FB2164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Neh;kiw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rpe;jid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</a:t>
            </a:r>
            <a:r>
              <a:rPr lang="en-US" sz="2800" b="1" dirty="0" err="1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Tinking</a:t>
            </a:r>
            <a:r>
              <a:rPr lang="en-US" sz="2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2311AB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Mf;fg+h;tkhd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rpe;jid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Constructive thinking)</a:t>
            </a:r>
            <a:endParaRPr lang="en-US" sz="2800" dirty="0">
              <a:solidFill>
                <a:srgbClr val="2311AB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gilg;ghw;wy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rpe;jid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Creative Thinking)</a:t>
            </a:r>
            <a:endParaRPr lang="en-US" sz="2800" dirty="0">
              <a:solidFill>
                <a:srgbClr val="2311AB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ek;gpf;if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Optimism) </a:t>
            </a:r>
            <a:endParaRPr lang="en-US" sz="2800" dirty="0">
              <a:solidFill>
                <a:srgbClr val="2311AB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Fwpf;Nfhis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mila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Cf;fg;gLj;Jjy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 and Accomplish Goals)</a:t>
            </a:r>
            <a:endParaRPr lang="en-US" sz="2800" dirty="0">
              <a:solidFill>
                <a:srgbClr val="2311AB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kfpo;r;rpahd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kdepiy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2311AB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2311A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Attitude of Happiness)</a:t>
            </a:r>
            <a:endParaRPr lang="en-US" sz="2800" dirty="0">
              <a:solidFill>
                <a:srgbClr val="2311AB"/>
              </a:solidFill>
              <a:latin typeface="Bamini" pitchFamily="2" charset="0"/>
            </a:endParaRPr>
          </a:p>
          <a:p>
            <a:pPr marL="0" lvl="0" indent="0">
              <a:buNone/>
            </a:pPr>
            <a:endParaRPr lang="en-US" sz="2800" dirty="0">
              <a:solidFill>
                <a:srgbClr val="2311AB"/>
              </a:solidFill>
              <a:latin typeface="Bamini" pitchFamily="2" charset="0"/>
            </a:endParaRPr>
          </a:p>
          <a:p>
            <a:endParaRPr lang="en-US" sz="2800" dirty="0">
              <a:latin typeface="Bamini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782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009096"/>
              </p:ext>
            </p:extLst>
          </p:nvPr>
        </p:nvGraphicFramePr>
        <p:xfrm>
          <a:off x="1" y="0"/>
          <a:ext cx="12191999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99"/>
              </a:tblGrid>
              <a:tr h="123371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Neh;kiw</a:t>
                      </a:r>
                      <a:r>
                        <a:rPr lang="en-US" sz="4000" b="1" dirty="0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rpe;jid</a:t>
                      </a:r>
                      <a:r>
                        <a:rPr lang="en-US" sz="4000" b="1" dirty="0" smtClean="0">
                          <a:solidFill>
                            <a:srgbClr val="FB2164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4000" b="1" dirty="0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(</a:t>
                      </a:r>
                      <a:r>
                        <a:rPr lang="en-US" sz="4000" b="1" dirty="0" smtClean="0">
                          <a:solidFill>
                            <a:srgbClr val="2311A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Positive </a:t>
                      </a:r>
                      <a:r>
                        <a:rPr lang="en-US" sz="4000" b="1" dirty="0" err="1" smtClean="0">
                          <a:solidFill>
                            <a:srgbClr val="2311A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Tinking</a:t>
                      </a:r>
                      <a:r>
                        <a:rPr lang="en-US" sz="4000" b="1" dirty="0" smtClean="0">
                          <a:solidFill>
                            <a:srgbClr val="2311A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4000" dirty="0" smtClean="0">
                        <a:solidFill>
                          <a:srgbClr val="2311AB"/>
                        </a:solidFill>
                        <a:latin typeface="Bamini" pitchFamily="2" charset="0"/>
                      </a:endParaRPr>
                    </a:p>
                    <a:p>
                      <a:r>
                        <a:rPr lang="en-US" sz="3200" b="1" baseline="0" dirty="0" smtClean="0">
                          <a:solidFill>
                            <a:srgbClr val="2311AB"/>
                          </a:solidFill>
                          <a:latin typeface="Bamini" pitchFamily="2" charset="0"/>
                        </a:rPr>
                        <a:t>                    </a:t>
                      </a:r>
                      <a:r>
                        <a:rPr lang="en-US" sz="4800" b="1" baseline="0" dirty="0" err="1" smtClean="0">
                          <a:solidFill>
                            <a:srgbClr val="FF0000"/>
                          </a:solidFill>
                          <a:latin typeface="Bamini" pitchFamily="2" charset="0"/>
                        </a:rPr>
                        <a:t>Gj;jh</a:t>
                      </a:r>
                      <a:r>
                        <a:rPr lang="en-US" sz="4800" b="1" baseline="0" dirty="0" smtClean="0">
                          <a:solidFill>
                            <a:srgbClr val="FF0000"/>
                          </a:solidFill>
                          <a:latin typeface="Bamini" pitchFamily="2" charset="0"/>
                        </a:rPr>
                        <a:t>;</a:t>
                      </a:r>
                      <a:endParaRPr lang="en-US" sz="4800" b="1" dirty="0" smtClean="0">
                        <a:solidFill>
                          <a:srgbClr val="FF0000"/>
                        </a:solidFill>
                        <a:latin typeface="Bamini" pitchFamily="2" charset="0"/>
                      </a:endParaRPr>
                    </a:p>
                    <a:p>
                      <a:endParaRPr lang="en-US" sz="3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145" y="2206172"/>
            <a:ext cx="5573484" cy="451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6827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2174</TotalTime>
  <Words>1727</Words>
  <Application>Microsoft Office PowerPoint</Application>
  <PresentationFormat>Widescreen</PresentationFormat>
  <Paragraphs>304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Bamini</vt:lpstr>
      <vt:lpstr>Times New Roman</vt:lpstr>
      <vt:lpstr>Trebuchet MS</vt:lpstr>
      <vt:lpstr>Wingdings</vt:lpstr>
      <vt:lpstr>Wingdings 3</vt:lpstr>
      <vt:lpstr>Facet</vt:lpstr>
      <vt:lpstr>ehisa Mrpupah;fNs…  ePq;fSk; rpw;gpfs;jhd;!!</vt:lpstr>
      <vt:lpstr>Mrphpah;</vt:lpstr>
      <vt:lpstr>PowerPoint Presentation</vt:lpstr>
      <vt:lpstr>PowerPoint Presentation</vt:lpstr>
      <vt:lpstr>PowerPoint Presentation</vt:lpstr>
      <vt:lpstr>TEACHER </vt:lpstr>
      <vt:lpstr>khztr; rpw;gq;fisr; nrJf;Ftjpy; Mrpupa cspfspd; gq;fspg;G</vt:lpstr>
      <vt:lpstr>1. Neh;kiw kdg;ghd;ikia cUthf;Fjy;</vt:lpstr>
      <vt:lpstr>PowerPoint Presentation</vt:lpstr>
      <vt:lpstr>Positive Thinker (Neh;kiw rpe;jidAilNahh;)</vt:lpstr>
      <vt:lpstr>PowerPoint Presentation</vt:lpstr>
      <vt:lpstr>gilg;ghw;wy; rpe;jid (Creative Thinking) </vt:lpstr>
      <vt:lpstr>ek;gpf;if (Optimism)                               Rthkp tpNtfhde;jh;  </vt:lpstr>
      <vt:lpstr> Fwpf;Nfhis mila Cf;fg;gLj;Jjy; (Motivation and Accomplish Goals) </vt:lpstr>
      <vt:lpstr>Fwpf;Nfhs;fis tFj;Jf; nfhs;Sjy; kw;Wk; xOf;fj;ij Nkk;gLj;Jjy; (Set Principals &amp; Discipline) </vt:lpstr>
      <vt:lpstr>kfpo;r;rpfukhd kdepiyia Vw;gLj;Jjy; (An attitude of happiness)</vt:lpstr>
      <vt:lpstr>kfpo;r;rpfukhd kdepiyia Vw;gLj;Jjy;</vt:lpstr>
      <vt:lpstr>Neh;kiw kdg;ghd;ikapd; ed;ikfs; (Benefits of Positive Attitude)</vt:lpstr>
      <vt:lpstr>2. mDjhgj;jpwid Nkk;gLj;Jjy;; (Build Empathy) </vt:lpstr>
      <vt:lpstr>1) ePq;fs; jhd; tFg;G yPlh;. rpy Nfs;tpfis fUk;gyifapy; vOjptpl;L, cq;fisnay;yhk; mjw;F gjpy; vOjr; nrhy;yptpl;L, rpwpJNeuk; ntspNa nrd;wpUf;fpwhh; Mrphpah;. xU khzth; mg;NghJ Jhq;fpf; nfhz;bUe;jhy; vd;d nra;tPh;fs;? </vt:lpstr>
      <vt:lpstr>2) [];f;hPk; filapy; Xh; [];f;hPik thq;FfpwPh;fs;. kPjkpUf;Fk; fhrpy; khiyapy; ,d;ndhU [];f;hPk; rhg;gpl jpl;lkpLfpwPh;fs;. mg;NghJ Vior;rpWtd; xUtd;, ePq;fs; [];f;hPk; rhg;gpLtij Vf;fj;Jld; ghh;f;fpwhd;. vd;d nra;tPh;fs;? </vt:lpstr>
      <vt:lpstr>PowerPoint Presentation</vt:lpstr>
      <vt:lpstr>3. Kd;khjphpia Cf;Ftpj;jy; (Encourage role Model)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rpe;jidia nrJf;Fjy;</vt:lpstr>
      <vt:lpstr>rpe;jidia nrJf;Fjy</vt:lpstr>
      <vt:lpstr>4. rpwe;j gz;Gfis fl;likj;jy;</vt:lpstr>
      <vt:lpstr>fPo;f;fz;l gz;Gfs; xt;nthU jdpg;gl;l khzth;fspd; MSik Nkk;ghl;L tsh;r;rpf;F Jhz;fshf mikfpd;wd.</vt:lpstr>
      <vt:lpstr>5. MSikia Nkk;gLj;Jjy</vt:lpstr>
      <vt:lpstr>5. MSikia Nkk;gLj;Jjy; (Personality Development)</vt:lpstr>
      <vt:lpstr>7. Cf;Ftpj;jy; (Motivation)</vt:lpstr>
      <vt:lpstr>8. jd;dk;gpf;ifia tsh;j;jy; (Development of Self Confidence) </vt:lpstr>
      <vt:lpstr>9.  topfhl;Ljy; (Guidance)</vt:lpstr>
      <vt:lpstr>10. ftiyg;gLtij epWj;Jq;fs;! thoj; Jtq;Fq;fs;;! (Stop Worrying! Start Living)</vt:lpstr>
      <vt:lpstr> 11. rpwe;j rpw;gpahfj; jpfo rpy MNyhridfs; (How to make Good Sculptors)</vt:lpstr>
      <vt:lpstr>12. ntw;wp ngw;w Mrphpar; rpw;gpfspd; milahsq;fs;  </vt:lpstr>
      <vt:lpstr>tho;f;ifapy; ntw;wp ngw %d;W topfs;</vt:lpstr>
      <vt:lpstr>The Choice is Yours</vt:lpstr>
      <vt:lpstr>Be    SLIM   No    FAT</vt:lpstr>
      <vt:lpstr>Positive  “WATCH”</vt:lpstr>
      <vt:lpstr> Neh;kiwahd kdg;ghd;ik cUthtjw;fhd topfs; (That is the Way to Positive Attitude)</vt:lpstr>
      <vt:lpstr>ehisa Mrphpa rpw;gpfNs! tho;j;Jf;fs;!</vt:lpstr>
      <vt:lpstr>midtUf;Fk; kpf;f ed;wp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Gopal Alagarswamy</dc:creator>
  <cp:lastModifiedBy>Gopal Alagarswamy</cp:lastModifiedBy>
  <cp:revision>272</cp:revision>
  <dcterms:created xsi:type="dcterms:W3CDTF">2020-07-10T16:04:34Z</dcterms:created>
  <dcterms:modified xsi:type="dcterms:W3CDTF">2020-07-18T06:54:07Z</dcterms:modified>
</cp:coreProperties>
</file>